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32"/>
  </p:notesMasterIdLst>
  <p:sldIdLst>
    <p:sldId id="260" r:id="rId4"/>
    <p:sldId id="261" r:id="rId5"/>
    <p:sldId id="262" r:id="rId6"/>
    <p:sldId id="263" r:id="rId7"/>
    <p:sldId id="264" r:id="rId8"/>
    <p:sldId id="265" r:id="rId9"/>
    <p:sldId id="266" r:id="rId10"/>
    <p:sldId id="294" r:id="rId11"/>
    <p:sldId id="268" r:id="rId12"/>
    <p:sldId id="269" r:id="rId13"/>
    <p:sldId id="288" r:id="rId14"/>
    <p:sldId id="271" r:id="rId15"/>
    <p:sldId id="289" r:id="rId16"/>
    <p:sldId id="290" r:id="rId17"/>
    <p:sldId id="291" r:id="rId18"/>
    <p:sldId id="292" r:id="rId19"/>
    <p:sldId id="293" r:id="rId20"/>
    <p:sldId id="277" r:id="rId21"/>
    <p:sldId id="278" r:id="rId22"/>
    <p:sldId id="279" r:id="rId23"/>
    <p:sldId id="280" r:id="rId24"/>
    <p:sldId id="295" r:id="rId25"/>
    <p:sldId id="296" r:id="rId26"/>
    <p:sldId id="297" r:id="rId27"/>
    <p:sldId id="284" r:id="rId28"/>
    <p:sldId id="298" r:id="rId29"/>
    <p:sldId id="299" r:id="rId30"/>
    <p:sldId id="287" r:id="rId31"/>
  </p:sldIdLst>
  <p:sldSz cx="12192000" cy="6858000" type="screen4x3"/>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chuying" initials="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22" d="100"/>
          <a:sy n="122" d="100"/>
        </p:scale>
        <p:origin x="96"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notesMaster" Target="notesMasters/notes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image" Target="../media/image1.png"/><Relationship Id="rId2" Type="http://schemas.openxmlformats.org/officeDocument/2006/relationships/tags" Target="../tags/tag39.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image" Target="../media/image3.png"/><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image" Target="../media/image4.png"/><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image" Target="../media/image3.png"/><Relationship Id="rId2" Type="http://schemas.openxmlformats.org/officeDocument/2006/relationships/tags" Target="../tags/tag8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8" Type="http://schemas.openxmlformats.org/officeDocument/2006/relationships/tags" Target="../tags/tag111.xml"/><Relationship Id="rId17" Type="http://schemas.openxmlformats.org/officeDocument/2006/relationships/tags" Target="../tags/tag110.xml"/><Relationship Id="rId16" Type="http://schemas.openxmlformats.org/officeDocument/2006/relationships/tags" Target="../tags/tag109.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9" Type="http://schemas.openxmlformats.org/officeDocument/2006/relationships/tags" Target="../tags/tag149.xml"/><Relationship Id="rId18" Type="http://schemas.openxmlformats.org/officeDocument/2006/relationships/tags" Target="../tags/tag148.xml"/><Relationship Id="rId17" Type="http://schemas.openxmlformats.org/officeDocument/2006/relationships/tags" Target="../tags/tag147.xml"/><Relationship Id="rId16" Type="http://schemas.openxmlformats.org/officeDocument/2006/relationships/tags" Target="../tags/tag146.xml"/><Relationship Id="rId15" Type="http://schemas.openxmlformats.org/officeDocument/2006/relationships/tags" Target="../tags/tag145.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tags" Target="../tags/tag142.xml"/><Relationship Id="rId11" Type="http://schemas.openxmlformats.org/officeDocument/2006/relationships/tags" Target="../tags/tag141.xml"/><Relationship Id="rId10" Type="http://schemas.openxmlformats.org/officeDocument/2006/relationships/tags" Target="../tags/tag140.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7" Type="http://schemas.openxmlformats.org/officeDocument/2006/relationships/tags" Target="../tags/tag165.xml"/><Relationship Id="rId16" Type="http://schemas.openxmlformats.org/officeDocument/2006/relationships/tags" Target="../tags/tag164.xml"/><Relationship Id="rId15" Type="http://schemas.openxmlformats.org/officeDocument/2006/relationships/tags" Target="../tags/tag163.xml"/><Relationship Id="rId14" Type="http://schemas.openxmlformats.org/officeDocument/2006/relationships/tags" Target="../tags/tag162.xml"/><Relationship Id="rId13" Type="http://schemas.openxmlformats.org/officeDocument/2006/relationships/tags" Target="../tags/tag161.xml"/><Relationship Id="rId12" Type="http://schemas.openxmlformats.org/officeDocument/2006/relationships/tags" Target="../tags/tag160.xml"/><Relationship Id="rId11" Type="http://schemas.openxmlformats.org/officeDocument/2006/relationships/tags" Target="../tags/tag159.xml"/><Relationship Id="rId10" Type="http://schemas.openxmlformats.org/officeDocument/2006/relationships/tags" Target="../tags/tag15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4" Type="http://schemas.openxmlformats.org/officeDocument/2006/relationships/tags" Target="../tags/tag178.xml"/><Relationship Id="rId13" Type="http://schemas.openxmlformats.org/officeDocument/2006/relationships/tags" Target="../tags/tag177.xml"/><Relationship Id="rId12" Type="http://schemas.openxmlformats.org/officeDocument/2006/relationships/tags" Target="../tags/tag176.xml"/><Relationship Id="rId11" Type="http://schemas.openxmlformats.org/officeDocument/2006/relationships/tags" Target="../tags/tag175.xml"/><Relationship Id="rId10" Type="http://schemas.openxmlformats.org/officeDocument/2006/relationships/tags" Target="../tags/tag1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7" Type="http://schemas.openxmlformats.org/officeDocument/2006/relationships/tags" Target="../tags/tag194.xml"/><Relationship Id="rId16" Type="http://schemas.openxmlformats.org/officeDocument/2006/relationships/tags" Target="../tags/tag193.xml"/><Relationship Id="rId15" Type="http://schemas.openxmlformats.org/officeDocument/2006/relationships/tags" Target="../tags/tag192.xml"/><Relationship Id="rId14" Type="http://schemas.openxmlformats.org/officeDocument/2006/relationships/tags" Target="../tags/tag191.xml"/><Relationship Id="rId13" Type="http://schemas.openxmlformats.org/officeDocument/2006/relationships/tags" Target="../tags/tag190.xml"/><Relationship Id="rId12" Type="http://schemas.openxmlformats.org/officeDocument/2006/relationships/tags" Target="../tags/tag189.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tags" Target="../tags/tag205.xml"/><Relationship Id="rId11" Type="http://schemas.openxmlformats.org/officeDocument/2006/relationships/tags" Target="../tags/tag204.xml"/><Relationship Id="rId10" Type="http://schemas.openxmlformats.org/officeDocument/2006/relationships/tags" Target="../tags/tag20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4" Type="http://schemas.openxmlformats.org/officeDocument/2006/relationships/tags" Target="../tags/tag220.xml"/><Relationship Id="rId13" Type="http://schemas.openxmlformats.org/officeDocument/2006/relationships/tags" Target="../tags/tag219.xml"/><Relationship Id="rId12" Type="http://schemas.openxmlformats.org/officeDocument/2006/relationships/tags" Target="../tags/tag218.xml"/><Relationship Id="rId11" Type="http://schemas.openxmlformats.org/officeDocument/2006/relationships/tags" Target="../tags/tag217.xml"/><Relationship Id="rId10" Type="http://schemas.openxmlformats.org/officeDocument/2006/relationships/tags" Target="../tags/tag216.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228.xml"/><Relationship Id="rId8" Type="http://schemas.openxmlformats.org/officeDocument/2006/relationships/tags" Target="../tags/tag227.xml"/><Relationship Id="rId7" Type="http://schemas.openxmlformats.org/officeDocument/2006/relationships/tags" Target="../tags/tag226.xml"/><Relationship Id="rId6" Type="http://schemas.openxmlformats.org/officeDocument/2006/relationships/tags" Target="../tags/tag225.xml"/><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tags" Target="../tags/tag221.xml"/><Relationship Id="rId12" Type="http://schemas.openxmlformats.org/officeDocument/2006/relationships/tags" Target="../tags/tag231.xml"/><Relationship Id="rId11" Type="http://schemas.openxmlformats.org/officeDocument/2006/relationships/tags" Target="../tags/tag230.xml"/><Relationship Id="rId10" Type="http://schemas.openxmlformats.org/officeDocument/2006/relationships/tags" Target="../tags/tag229.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39.xml"/><Relationship Id="rId8" Type="http://schemas.openxmlformats.org/officeDocument/2006/relationships/tags" Target="../tags/tag238.xml"/><Relationship Id="rId7" Type="http://schemas.openxmlformats.org/officeDocument/2006/relationships/tags" Target="../tags/tag237.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tags" Target="../tags/tag232.xml"/><Relationship Id="rId15" Type="http://schemas.openxmlformats.org/officeDocument/2006/relationships/tags" Target="../tags/tag245.xml"/><Relationship Id="rId14" Type="http://schemas.openxmlformats.org/officeDocument/2006/relationships/tags" Target="../tags/tag244.xml"/><Relationship Id="rId13" Type="http://schemas.openxmlformats.org/officeDocument/2006/relationships/tags" Target="../tags/tag243.xml"/><Relationship Id="rId12" Type="http://schemas.openxmlformats.org/officeDocument/2006/relationships/tags" Target="../tags/tag242.xml"/><Relationship Id="rId11" Type="http://schemas.openxmlformats.org/officeDocument/2006/relationships/tags" Target="../tags/tag241.xml"/><Relationship Id="rId10" Type="http://schemas.openxmlformats.org/officeDocument/2006/relationships/tags" Target="../tags/tag240.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tags" Target="../tags/tag249.xml"/><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tags" Target="../tags/tag246.xml"/><Relationship Id="rId15" Type="http://schemas.openxmlformats.org/officeDocument/2006/relationships/tags" Target="../tags/tag259.xml"/><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67.xml"/><Relationship Id="rId8" Type="http://schemas.openxmlformats.org/officeDocument/2006/relationships/tags" Target="../tags/tag266.xml"/><Relationship Id="rId7" Type="http://schemas.openxmlformats.org/officeDocument/2006/relationships/tags" Target="../tags/tag265.xml"/><Relationship Id="rId6" Type="http://schemas.openxmlformats.org/officeDocument/2006/relationships/tags" Target="../tags/tag264.xml"/><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 Type="http://schemas.openxmlformats.org/officeDocument/2006/relationships/tags" Target="../tags/tag260.xml"/><Relationship Id="rId15" Type="http://schemas.openxmlformats.org/officeDocument/2006/relationships/tags" Target="../tags/tag273.xml"/><Relationship Id="rId14" Type="http://schemas.openxmlformats.org/officeDocument/2006/relationships/tags" Target="../tags/tag272.xml"/><Relationship Id="rId13" Type="http://schemas.openxmlformats.org/officeDocument/2006/relationships/tags" Target="../tags/tag271.xml"/><Relationship Id="rId12" Type="http://schemas.openxmlformats.org/officeDocument/2006/relationships/tags" Target="../tags/tag270.xml"/><Relationship Id="rId11" Type="http://schemas.openxmlformats.org/officeDocument/2006/relationships/tags" Target="../tags/tag269.xml"/><Relationship Id="rId10" Type="http://schemas.openxmlformats.org/officeDocument/2006/relationships/tags" Target="../tags/tag268.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tags" Target="../tags/tag280.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tags" Target="../tags/tag274.xml"/><Relationship Id="rId15" Type="http://schemas.openxmlformats.org/officeDocument/2006/relationships/tags" Target="../tags/tag287.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tags" Target="../tags/tag282.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tags" Target="../tags/tag288.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305.xml"/><Relationship Id="rId8" Type="http://schemas.openxmlformats.org/officeDocument/2006/relationships/tags" Target="../tags/tag304.xml"/><Relationship Id="rId7" Type="http://schemas.openxmlformats.org/officeDocument/2006/relationships/tags" Target="../tags/tag303.xml"/><Relationship Id="rId6" Type="http://schemas.openxmlformats.org/officeDocument/2006/relationships/tags" Target="../tags/tag302.xml"/><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7" Type="http://schemas.openxmlformats.org/officeDocument/2006/relationships/tags" Target="../tags/tag313.xml"/><Relationship Id="rId16" Type="http://schemas.openxmlformats.org/officeDocument/2006/relationships/tags" Target="../tags/tag312.xml"/><Relationship Id="rId15" Type="http://schemas.openxmlformats.org/officeDocument/2006/relationships/tags" Target="../tags/tag311.xml"/><Relationship Id="rId14" Type="http://schemas.openxmlformats.org/officeDocument/2006/relationships/tags" Target="../tags/tag310.xml"/><Relationship Id="rId13" Type="http://schemas.openxmlformats.org/officeDocument/2006/relationships/tags" Target="../tags/tag309.xml"/><Relationship Id="rId12" Type="http://schemas.openxmlformats.org/officeDocument/2006/relationships/tags" Target="../tags/tag308.xml"/><Relationship Id="rId11" Type="http://schemas.openxmlformats.org/officeDocument/2006/relationships/tags" Target="../tags/tag307.xml"/><Relationship Id="rId10" Type="http://schemas.openxmlformats.org/officeDocument/2006/relationships/tags" Target="../tags/tag306.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7" Type="http://schemas.openxmlformats.org/officeDocument/2006/relationships/tags" Target="../tags/tag319.xml"/><Relationship Id="rId6" Type="http://schemas.openxmlformats.org/officeDocument/2006/relationships/tags" Target="../tags/tag318.xml"/><Relationship Id="rId5" Type="http://schemas.openxmlformats.org/officeDocument/2006/relationships/tags" Target="../tags/tag317.xml"/><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4" Type="http://schemas.openxmlformats.org/officeDocument/2006/relationships/tags" Target="../tags/tag332.xml"/><Relationship Id="rId13" Type="http://schemas.openxmlformats.org/officeDocument/2006/relationships/tags" Target="../tags/tag331.xml"/><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340.xml"/><Relationship Id="rId8" Type="http://schemas.openxmlformats.org/officeDocument/2006/relationships/tags" Target="../tags/tag339.xml"/><Relationship Id="rId7" Type="http://schemas.openxmlformats.org/officeDocument/2006/relationships/tags" Target="../tags/tag338.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5" Type="http://schemas.openxmlformats.org/officeDocument/2006/relationships/tags" Target="../tags/tag346.xml"/><Relationship Id="rId14" Type="http://schemas.openxmlformats.org/officeDocument/2006/relationships/tags" Target="../tags/tag345.xml"/><Relationship Id="rId13" Type="http://schemas.openxmlformats.org/officeDocument/2006/relationships/tags" Target="../tags/tag344.xml"/><Relationship Id="rId12" Type="http://schemas.openxmlformats.org/officeDocument/2006/relationships/tags" Target="../tags/tag343.xml"/><Relationship Id="rId11" Type="http://schemas.openxmlformats.org/officeDocument/2006/relationships/tags" Target="../tags/tag342.xml"/><Relationship Id="rId10" Type="http://schemas.openxmlformats.org/officeDocument/2006/relationships/tags" Target="../tags/tag341.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354.xml"/><Relationship Id="rId8" Type="http://schemas.openxmlformats.org/officeDocument/2006/relationships/tags" Target="../tags/tag353.xml"/><Relationship Id="rId7" Type="http://schemas.openxmlformats.org/officeDocument/2006/relationships/tags" Target="../tags/tag352.xml"/><Relationship Id="rId6" Type="http://schemas.openxmlformats.org/officeDocument/2006/relationships/tags" Target="../tags/tag351.xml"/><Relationship Id="rId5" Type="http://schemas.openxmlformats.org/officeDocument/2006/relationships/tags" Target="../tags/tag350.xml"/><Relationship Id="rId4" Type="http://schemas.openxmlformats.org/officeDocument/2006/relationships/tags" Target="../tags/tag349.xml"/><Relationship Id="rId3" Type="http://schemas.openxmlformats.org/officeDocument/2006/relationships/tags" Target="../tags/tag348.xml"/><Relationship Id="rId2" Type="http://schemas.openxmlformats.org/officeDocument/2006/relationships/tags" Target="../tags/tag347.xml"/><Relationship Id="rId12" Type="http://schemas.openxmlformats.org/officeDocument/2006/relationships/tags" Target="../tags/tag357.xml"/><Relationship Id="rId11" Type="http://schemas.openxmlformats.org/officeDocument/2006/relationships/tags" Target="../tags/tag356.xml"/><Relationship Id="rId10" Type="http://schemas.openxmlformats.org/officeDocument/2006/relationships/tags" Target="../tags/tag355.xml"/><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365.xml"/><Relationship Id="rId8" Type="http://schemas.openxmlformats.org/officeDocument/2006/relationships/tags" Target="../tags/tag364.xml"/><Relationship Id="rId7" Type="http://schemas.openxmlformats.org/officeDocument/2006/relationships/tags" Target="../tags/tag363.xml"/><Relationship Id="rId6" Type="http://schemas.openxmlformats.org/officeDocument/2006/relationships/tags" Target="../tags/tag362.xml"/><Relationship Id="rId5" Type="http://schemas.openxmlformats.org/officeDocument/2006/relationships/tags" Target="../tags/tag361.xml"/><Relationship Id="rId4" Type="http://schemas.openxmlformats.org/officeDocument/2006/relationships/tags" Target="../tags/tag360.xml"/><Relationship Id="rId3" Type="http://schemas.openxmlformats.org/officeDocument/2006/relationships/tags" Target="../tags/tag359.xml"/><Relationship Id="rId2" Type="http://schemas.openxmlformats.org/officeDocument/2006/relationships/tags" Target="../tags/tag358.xml"/><Relationship Id="rId17" Type="http://schemas.openxmlformats.org/officeDocument/2006/relationships/tags" Target="../tags/tag373.xml"/><Relationship Id="rId16" Type="http://schemas.openxmlformats.org/officeDocument/2006/relationships/tags" Target="../tags/tag372.xml"/><Relationship Id="rId15" Type="http://schemas.openxmlformats.org/officeDocument/2006/relationships/tags" Target="../tags/tag371.xml"/><Relationship Id="rId14" Type="http://schemas.openxmlformats.org/officeDocument/2006/relationships/tags" Target="../tags/tag370.xml"/><Relationship Id="rId13" Type="http://schemas.openxmlformats.org/officeDocument/2006/relationships/tags" Target="../tags/tag369.xml"/><Relationship Id="rId12" Type="http://schemas.openxmlformats.org/officeDocument/2006/relationships/tags" Target="../tags/tag368.xml"/><Relationship Id="rId11" Type="http://schemas.openxmlformats.org/officeDocument/2006/relationships/tags" Target="../tags/tag367.xml"/><Relationship Id="rId10" Type="http://schemas.openxmlformats.org/officeDocument/2006/relationships/tags" Target="../tags/tag366.xml"/><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81.xml"/><Relationship Id="rId8" Type="http://schemas.openxmlformats.org/officeDocument/2006/relationships/tags" Target="../tags/tag380.xml"/><Relationship Id="rId7" Type="http://schemas.openxmlformats.org/officeDocument/2006/relationships/tags" Target="../tags/tag379.xml"/><Relationship Id="rId6" Type="http://schemas.openxmlformats.org/officeDocument/2006/relationships/tags" Target="../tags/tag378.xml"/><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tags" Target="../tags/tag374.xml"/><Relationship Id="rId17" Type="http://schemas.openxmlformats.org/officeDocument/2006/relationships/tags" Target="../tags/tag389.xml"/><Relationship Id="rId16" Type="http://schemas.openxmlformats.org/officeDocument/2006/relationships/tags" Target="../tags/tag388.xml"/><Relationship Id="rId15" Type="http://schemas.openxmlformats.org/officeDocument/2006/relationships/tags" Target="../tags/tag387.xml"/><Relationship Id="rId14" Type="http://schemas.openxmlformats.org/officeDocument/2006/relationships/tags" Target="../tags/tag386.xml"/><Relationship Id="rId13" Type="http://schemas.openxmlformats.org/officeDocument/2006/relationships/tags" Target="../tags/tag385.xml"/><Relationship Id="rId12" Type="http://schemas.openxmlformats.org/officeDocument/2006/relationships/tags" Target="../tags/tag384.xml"/><Relationship Id="rId11" Type="http://schemas.openxmlformats.org/officeDocument/2006/relationships/tags" Target="../tags/tag383.xml"/><Relationship Id="rId10" Type="http://schemas.openxmlformats.org/officeDocument/2006/relationships/tags" Target="../tags/tag382.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p:nvPr>
            <p:ph type="ctrTitle"/>
          </p:nvPr>
        </p:nvSpPr>
        <p:spPr>
          <a:xfrm>
            <a:off x="1523968" y="136131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p:nvPr>
            <p:ph type="subTitle" idx="1"/>
          </p:nvPr>
        </p:nvSpPr>
        <p:spPr>
          <a:xfrm>
            <a:off x="1523968" y="38409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 name="日期占位符 9"/>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p:nvPr>
            <p:ph/>
          </p:nvPr>
        </p:nvSpPr>
        <p:spPr>
          <a:xfrm>
            <a:off x="609600" y="609600"/>
            <a:ext cx="10973435" cy="5638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2" name="日期占位符 1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3" name="页脚占位符 12"/>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4" name="灯片编号占位符 13"/>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p:nvPr>
            <p:ph type="ftr" sz="quarter" idx="11"/>
            <p:custDataLst>
              <p:tags r:id="rId5"/>
            </p:custDataLst>
          </p:nvPr>
        </p:nvSpPr>
        <p:spPr/>
        <p:txBody>
          <a:bodyPr/>
          <a:lstStyle/>
          <a:p>
            <a:endParaRPr lang="zh-CN" altLang="en-US"/>
          </a:p>
        </p:txBody>
      </p:sp>
      <p:sp>
        <p:nvSpPr>
          <p:cNvPr id="6" name="灯片编号占位符 5"/>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2" name="标题 1"/>
          <p:cNvSpPr/>
          <p:nvPr>
            <p:ph type="title" hasCustomPrompt="1"/>
            <p:custDataLst>
              <p:tags r:id="rId4"/>
            </p:custDataLst>
          </p:nvPr>
        </p:nvSpPr>
        <p:spPr>
          <a:xfrm>
            <a:off x="4656000" y="565200"/>
            <a:ext cx="2880000" cy="1081088"/>
          </a:xfrm>
        </p:spPr>
        <p:txBody>
          <a:bodyPr wrap="square" anchor="b">
            <a:normAutofit/>
          </a:bodyPr>
          <a:lstStyle>
            <a:lvl1pPr algn="ctr">
              <a:defRPr sz="6000">
                <a:gradFill>
                  <a:gsLst>
                    <a:gs pos="0">
                      <a:srgbClr val="FFFFFF"/>
                    </a:gs>
                    <a:gs pos="100000">
                      <a:schemeClr val="accent1"/>
                    </a:gs>
                  </a:gsLst>
                  <a:lin ang="5400000" scaled="0"/>
                </a:gradFill>
              </a:defRPr>
            </a:lvl1pPr>
          </a:lstStyle>
          <a:p>
            <a:r>
              <a:rPr lang="zh-CN" altLang="en-US" dirty="0"/>
              <a:t>标题</a:t>
            </a:r>
            <a:endParaRPr lang="zh-CN" altLang="en-US" dirty="0"/>
          </a:p>
        </p:txBody>
      </p:sp>
      <p:sp>
        <p:nvSpPr>
          <p:cNvPr id="7" name="日期占位符 3"/>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p:nvPr>
            <p:ph type="ftr" sz="quarter" idx="11"/>
            <p:custDataLst>
              <p:tags r:id="rId6"/>
            </p:custDataLst>
          </p:nvPr>
        </p:nvSpPr>
        <p:spPr/>
        <p:txBody>
          <a:bodyPr/>
          <a:lstStyle/>
          <a:p>
            <a:endParaRPr lang="zh-CN" altLang="en-US"/>
          </a:p>
        </p:txBody>
      </p:sp>
      <p:sp>
        <p:nvSpPr>
          <p:cNvPr id="9" name="灯片编号占位符 5"/>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pic>
        <p:nvPicPr>
          <p:cNvPr id="20" name="图片 19"/>
          <p:cNvPicPr>
            <a:picLocks noChangeAspect="1"/>
          </p:cNvPicPr>
          <p:nvPr userDrawn="1">
            <p:custDataLst>
              <p:tags r:id="rId8"/>
            </p:custDataLst>
          </p:nvPr>
        </p:nvPicPr>
        <p:blipFill>
          <a:blip r:embed="rId9">
            <a:lum bright="-6000" contrast="-18000"/>
            <a:extLst>
              <a:ext uri="{28A0092B-C50C-407E-A947-70E740481C1C}">
                <a14:useLocalDpi xmlns:a14="http://schemas.microsoft.com/office/drawing/2010/main" val="0"/>
              </a:ext>
            </a:extLst>
          </a:blip>
          <a:stretch>
            <a:fillRect/>
          </a:stretch>
        </p:blipFill>
        <p:spPr>
          <a:xfrm flipV="1">
            <a:off x="2402205" y="1829435"/>
            <a:ext cx="7387590" cy="28321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p:nvPr>
            <p:ph type="ftr" sz="quarter" idx="11"/>
            <p:custDataLst>
              <p:tags r:id="rId6"/>
            </p:custDataLst>
          </p:nvPr>
        </p:nvSpPr>
        <p:spPr/>
        <p:txBody>
          <a:bodyPr/>
          <a:lstStyle/>
          <a:p>
            <a:endParaRPr lang="zh-CN" altLang="en-US"/>
          </a:p>
        </p:txBody>
      </p:sp>
      <p:sp>
        <p:nvSpPr>
          <p:cNvPr id="7" name="灯片编号占位符 6"/>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p:nvPr>
            <p:ph type="body" idx="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p:nvPr>
            <p:ph type="body" sz="quarter" idx="3"/>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p:nvPr>
            <p:ph type="ftr" sz="quarter" idx="11"/>
            <p:custDataLst>
              <p:tags r:id="rId7"/>
            </p:custDataLst>
          </p:nvPr>
        </p:nvSpPr>
        <p:spPr/>
        <p:txBody>
          <a:bodyPr/>
          <a:lstStyle/>
          <a:p>
            <a:endParaRPr lang="zh-CN" altLang="en-US"/>
          </a:p>
        </p:txBody>
      </p:sp>
      <p:sp>
        <p:nvSpPr>
          <p:cNvPr id="9" name="灯片编号占位符 8"/>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p:nvPr>
            <p:ph type="ftr" sz="quarter" idx="11"/>
            <p:custDataLst>
              <p:tags r:id="rId4"/>
            </p:custDataLst>
          </p:nvPr>
        </p:nvSpPr>
        <p:spPr/>
        <p:txBody>
          <a:bodyPr/>
          <a:lstStyle/>
          <a:p>
            <a:endParaRPr lang="zh-CN" altLang="en-US"/>
          </a:p>
        </p:txBody>
      </p:sp>
      <p:sp>
        <p:nvSpPr>
          <p:cNvPr id="5" name="灯片编号占位符 4"/>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p:nvPr>
            <p:ph type="ftr" sz="quarter" idx="11"/>
            <p:custDataLst>
              <p:tags r:id="rId3"/>
            </p:custDataLst>
          </p:nvPr>
        </p:nvSpPr>
        <p:spPr/>
        <p:txBody>
          <a:bodyPr/>
          <a:lstStyle/>
          <a:p>
            <a:endParaRPr lang="zh-CN" altLang="en-US"/>
          </a:p>
        </p:txBody>
      </p:sp>
      <p:sp>
        <p:nvSpPr>
          <p:cNvPr id="4" name="灯片编号占位符 3"/>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p:nvPr>
            <p:ph type="ftr" sz="quarter" idx="11"/>
            <p:custDataLst>
              <p:tags r:id="rId4"/>
            </p:custDataLst>
          </p:nvPr>
        </p:nvSpPr>
        <p:spPr/>
        <p:txBody>
          <a:bodyPr/>
          <a:lstStyle/>
          <a:p>
            <a:endParaRPr lang="zh-CN" altLang="en-US"/>
          </a:p>
        </p:txBody>
      </p:sp>
      <p:sp>
        <p:nvSpPr>
          <p:cNvPr id="6" name="灯片编号占位符 4"/>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p:nvPr>
            <p:ph type="body" idx="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p:nvPr>
            <p:ph type="ftr" sz="quarter" idx="11"/>
            <p:custDataLst>
              <p:tags r:id="rId4"/>
            </p:custDataLst>
          </p:nvPr>
        </p:nvSpPr>
        <p:spPr/>
        <p:txBody>
          <a:bodyPr/>
          <a:lstStyle/>
          <a:p>
            <a:endParaRPr lang="zh-CN" altLang="en-US"/>
          </a:p>
        </p:txBody>
      </p:sp>
      <p:sp>
        <p:nvSpPr>
          <p:cNvPr id="9" name="灯片编号占位符 5"/>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封面页-1-1_5">
    <p:bg>
      <p:bgRef idx="1001">
        <a:schemeClr val="bg2"/>
      </p:bgRef>
    </p:bg>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7" name="日期占位符 3"/>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4"/>
          <p:cNvSpPr/>
          <p:nvPr>
            <p:ph type="ftr" sz="quarter" idx="11"/>
            <p:custDataLst>
              <p:tags r:id="rId5"/>
            </p:custDataLst>
          </p:nvPr>
        </p:nvSpPr>
        <p:spPr/>
        <p:txBody>
          <a:bodyPr>
            <a:normAutofit/>
          </a:bodyPr>
          <a:lstStyle/>
          <a:p>
            <a:endParaRPr lang="zh-CN" altLang="en-US" dirty="0"/>
          </a:p>
        </p:txBody>
      </p:sp>
      <p:sp>
        <p:nvSpPr>
          <p:cNvPr id="10" name="灯片编号占位符 5"/>
          <p:cNvSpPr/>
          <p:nvPr>
            <p:ph type="sldNum" sz="quarter" idx="12"/>
            <p:custDataLst>
              <p:tags r:id="rId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14" name="日期时间占位符 7"/>
          <p:cNvSpPr/>
          <p:nvPr>
            <p:ph type="body" sz="quarter" idx="16386" hasCustomPrompt="1"/>
            <p:custDataLst>
              <p:tags r:id="rId7"/>
            </p:custDataLst>
          </p:nvPr>
        </p:nvSpPr>
        <p:spPr>
          <a:xfrm>
            <a:off x="2145771" y="1367155"/>
            <a:ext cx="7875058" cy="457200"/>
          </a:xfrm>
          <a:noFill/>
          <a:ln w="25400">
            <a:noFill/>
          </a:ln>
        </p:spPr>
        <p:txBody>
          <a:bodyPr vert="horz" wrap="square" lIns="0" tIns="0" rIns="0" bIns="0" rtlCol="0" anchor="t" anchorCtr="0">
            <a:normAutofit/>
          </a:bodyPr>
          <a:lstStyle>
            <a:lvl1pPr marL="0" marR="0" lvl="0" indent="0" algn="ctr" defTabSz="914400" rtl="0" eaLnBrk="1" fontAlgn="auto" latinLnBrk="0" hangingPunct="1">
              <a:lnSpc>
                <a:spcPct val="125000"/>
              </a:lnSpc>
              <a:spcBef>
                <a:spcPct val="0"/>
              </a:spcBef>
              <a:spcAft>
                <a:spcPct val="0"/>
              </a:spcAft>
              <a:buClrTx/>
              <a:buSzTx/>
              <a:buFont typeface="Arial" charset="0"/>
              <a:buNone/>
              <a:defRPr kumimoji="0" lang="en-US" altLang="zh-CN" sz="2400" b="1" i="0" u="none" strike="noStrike" kern="1200" cap="none" spc="0" normalizeH="0" baseline="0" noProof="1">
                <a:solidFill>
                  <a:srgbClr val="FFFFFF"/>
                </a:solidFill>
                <a:latin typeface="+mn-lt"/>
                <a:ea typeface="+mn-ea"/>
                <a:cs typeface="+mn-cs"/>
                <a:sym typeface="+mn-ea"/>
              </a:defRPr>
            </a:lvl1pPr>
          </a:lstStyle>
          <a:p>
            <a:pPr lvl="0"/>
            <a:r>
              <a:rPr>
                <a:sym typeface="+mn-ea"/>
              </a:rPr>
              <a:t>20XX YEAR</a:t>
            </a:r>
            <a:endParaRPr>
              <a:sym typeface="+mn-ea"/>
            </a:endParaRPr>
          </a:p>
        </p:txBody>
      </p:sp>
      <p:sp>
        <p:nvSpPr>
          <p:cNvPr id="6" name="标题 1"/>
          <p:cNvSpPr/>
          <p:nvPr>
            <p:ph type="ctrTitle" idx="16385"/>
            <p:custDataLst>
              <p:tags r:id="rId8"/>
            </p:custDataLst>
          </p:nvPr>
        </p:nvSpPr>
        <p:spPr>
          <a:xfrm>
            <a:off x="393065" y="1875155"/>
            <a:ext cx="11405870" cy="1025525"/>
          </a:xfrm>
          <a:noFill/>
        </p:spPr>
        <p:txBody>
          <a:bodyPr vert="horz" wrap="square" lIns="0" tIns="0" rIns="0" bIns="0" rtlCol="0" anchor="t">
            <a:normAutofit/>
          </a:bodyPr>
          <a:lstStyle>
            <a:lvl1pPr marL="0" marR="0" lvl="0" indent="0" algn="ctr" defTabSz="914400" rtl="0" eaLnBrk="1" fontAlgn="auto" latinLnBrk="0" hangingPunct="1">
              <a:lnSpc>
                <a:spcPct val="100000"/>
              </a:lnSpc>
              <a:spcBef>
                <a:spcPct val="0"/>
              </a:spcBef>
              <a:spcAft>
                <a:spcPct val="0"/>
              </a:spcAft>
              <a:buClrTx/>
              <a:buSzTx/>
              <a:buFontTx/>
              <a:buNone/>
              <a:defRPr kumimoji="0" lang="zh-CN" altLang="en-US" sz="6000" b="1" i="0" u="none" strike="noStrike" kern="1200" cap="none" spc="0" normalizeH="0" baseline="0" noProof="1">
                <a:gradFill>
                  <a:gsLst>
                    <a:gs pos="0">
                      <a:srgbClr val="FFFFFF"/>
                    </a:gs>
                    <a:gs pos="100000">
                      <a:schemeClr val="accent1">
                        <a:alpha val="100000"/>
                      </a:schemeClr>
                    </a:gs>
                  </a:gsLst>
                  <a:lin ang="5400000" scaled="0"/>
                </a:gradFill>
                <a:latin typeface="+mj-ea"/>
                <a:ea typeface="+mj-ea"/>
                <a:cs typeface="+mj-cs"/>
                <a:sym typeface="+mn-ea"/>
              </a:defRPr>
            </a:lvl1pPr>
          </a:lstStyle>
          <a:p>
            <a:pPr lvl="0"/>
            <a:r>
              <a:rPr>
                <a:sym typeface="+mn-ea"/>
              </a:rPr>
              <a:t>单击此处添加文档标题</a:t>
            </a:r>
            <a:endParaRPr>
              <a:sym typeface="+mn-ea"/>
            </a:endParaRPr>
          </a:p>
        </p:txBody>
      </p:sp>
      <p:sp>
        <p:nvSpPr>
          <p:cNvPr id="24" name="署名占位符 10"/>
          <p:cNvSpPr/>
          <p:nvPr>
            <p:ph type="body" sz="quarter" idx="16387" hasCustomPrompt="1"/>
            <p:custDataLst>
              <p:tags r:id="rId9"/>
            </p:custDataLst>
          </p:nvPr>
        </p:nvSpPr>
        <p:spPr>
          <a:xfrm>
            <a:off x="4812859" y="2900680"/>
            <a:ext cx="2540882" cy="533400"/>
          </a:xfrm>
          <a:noFill/>
          <a:ln w="25400">
            <a:noFill/>
          </a:ln>
        </p:spPr>
        <p:txBody>
          <a:bodyPr vert="horz" wrap="square" lIns="0" tIns="0" rIns="0" bIns="0" rtlCol="0" anchor="ctr" anchorCtr="0">
            <a:normAutofit/>
          </a:bodyPr>
          <a:lstStyle>
            <a:lvl1pPr marL="0" marR="0" lvl="0" indent="0" algn="ctr" defTabSz="914400" rtl="0" eaLnBrk="1" fontAlgn="auto" latinLnBrk="0" hangingPunct="1">
              <a:lnSpc>
                <a:spcPct val="130000"/>
              </a:lnSpc>
              <a:spcBef>
                <a:spcPct val="0"/>
              </a:spcBef>
              <a:spcAft>
                <a:spcPct val="0"/>
              </a:spcAft>
              <a:buClrTx/>
              <a:buSzTx/>
              <a:buFont typeface="Arial" charset="0"/>
              <a:buNone/>
              <a:defRPr kumimoji="0" lang="en-US" altLang="zh-CN" sz="2000" b="1" i="0" u="none" strike="noStrike" kern="1200" cap="none" spc="0" normalizeH="0" baseline="0" noProof="1">
                <a:solidFill>
                  <a:srgbClr val="FFFFFF"/>
                </a:solidFill>
                <a:latin typeface="+mn-lt"/>
                <a:ea typeface="+mn-ea"/>
                <a:cs typeface="+mn-cs"/>
                <a:sym typeface="+mn-ea"/>
              </a:defRPr>
            </a:lvl1pPr>
          </a:lstStyle>
          <a:p>
            <a:pPr lvl="0"/>
            <a:r>
              <a:rPr>
                <a:sym typeface="+mn-ea"/>
              </a:rPr>
              <a:t>BY WPS</a:t>
            </a:r>
            <a:endParaRPr>
              <a:sym typeface="+mn-ea"/>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a:xfrm>
            <a:off x="609584" y="482457"/>
            <a:ext cx="10972888" cy="711206"/>
          </a:xfrm>
        </p:spPr>
        <p:txBody>
          <a:bodyPr/>
          <a:lstStyle/>
          <a:p>
            <a:r>
              <a:rPr lang="zh-CN" altLang="en-US"/>
              <a:t>单击此处编辑母版标题样式</a:t>
            </a:r>
            <a:endParaRPr lang="zh-CN" altLang="en-US"/>
          </a:p>
        </p:txBody>
      </p:sp>
      <p:sp>
        <p:nvSpPr>
          <p:cNvPr id="3" name="内容占位符 2"/>
          <p:cNvSpPr/>
          <p:nvPr>
            <p:ph idx="1"/>
          </p:nvPr>
        </p:nvSpPr>
        <p:spPr>
          <a:xfrm>
            <a:off x="609556" y="1524000"/>
            <a:ext cx="10972888" cy="47244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 name="日期占位符 9"/>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章节页-1-2_6">
    <p:bg>
      <p:bgRef idx="1001">
        <a:schemeClr val="bg2"/>
      </p:bgRef>
    </p:bg>
    <p:spTree>
      <p:nvGrpSpPr>
        <p:cNvPr id="1" name=""/>
        <p:cNvGrpSpPr/>
        <p:nvPr/>
      </p:nvGrpSpPr>
      <p:grpSpPr>
        <a:xfrm>
          <a:off x="0" y="0"/>
          <a:ext cx="0" cy="0"/>
          <a:chOff x="0" y="0"/>
          <a:chExt cx="0" cy="0"/>
        </a:xfrm>
      </p:grpSpPr>
      <p:sp>
        <p:nvSpPr>
          <p:cNvPr id="19" name="矩形 18"/>
          <p:cNvSpPr/>
          <p:nvPr userDrawn="1">
            <p:custDataLst>
              <p:tags r:id="rId2"/>
            </p:custDataLst>
          </p:nvPr>
        </p:nvSpPr>
        <p:spPr>
          <a:xfrm>
            <a:off x="635" y="0"/>
            <a:ext cx="12191365" cy="6858000"/>
          </a:xfrm>
          <a:prstGeom prst="rect">
            <a:avLst/>
          </a:prstGeom>
          <a:solidFill>
            <a:srgbClr val="306BCC"/>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gradFill>
                <a:gsLst>
                  <a:gs pos="0">
                    <a:schemeClr val="accent1">
                      <a:lumMod val="5000"/>
                      <a:lumOff val="95000"/>
                    </a:schemeClr>
                  </a:gs>
                  <a:gs pos="100000">
                    <a:schemeClr val="accent1"/>
                  </a:gs>
                </a:gsLst>
                <a:lin ang="5400000" scaled="0"/>
              </a:gradFill>
            </a:endParaRPr>
          </a:p>
        </p:txBody>
      </p:sp>
      <p:pic>
        <p:nvPicPr>
          <p:cNvPr id="7" name="图片 6"/>
          <p:cNvPicPr>
            <a:picLocks noChangeAspect="1"/>
          </p:cNvPicPr>
          <p:nvPr userDrawn="1">
            <p:custDataLst>
              <p:tags r:id="rId3"/>
            </p:custDataLst>
          </p:nvPr>
        </p:nvPicPr>
        <p:blipFill>
          <a:blip r:embed="rId4"/>
          <a:stretch>
            <a:fillRect/>
          </a:stretch>
        </p:blipFill>
        <p:spPr>
          <a:xfrm>
            <a:off x="0" y="0"/>
            <a:ext cx="12191365" cy="6845935"/>
          </a:xfrm>
          <a:prstGeom prst="rect">
            <a:avLst/>
          </a:prstGeom>
        </p:spPr>
      </p:pic>
      <p:sp>
        <p:nvSpPr>
          <p:cNvPr id="9" name="日期占位符 4"/>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10" name="页脚占位符 5"/>
          <p:cNvSpPr/>
          <p:nvPr>
            <p:ph type="ftr" sz="quarter" idx="11"/>
            <p:custDataLst>
              <p:tags r:id="rId6"/>
            </p:custDataLst>
          </p:nvPr>
        </p:nvSpPr>
        <p:spPr/>
        <p:txBody>
          <a:bodyPr/>
          <a:lstStyle/>
          <a:p>
            <a:endParaRPr lang="zh-CN" altLang="en-US"/>
          </a:p>
        </p:txBody>
      </p:sp>
      <p:sp>
        <p:nvSpPr>
          <p:cNvPr id="11" name="灯片编号占位符 6"/>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
        <p:nvSpPr>
          <p:cNvPr id="6" name="标题 1"/>
          <p:cNvSpPr/>
          <p:nvPr>
            <p:ph type="title" idx="16385"/>
            <p:custDataLst>
              <p:tags r:id="rId8"/>
            </p:custDataLst>
          </p:nvPr>
        </p:nvSpPr>
        <p:spPr>
          <a:xfrm>
            <a:off x="4823883" y="3454400"/>
            <a:ext cx="6352117" cy="1524000"/>
          </a:xfrm>
        </p:spPr>
        <p:txBody>
          <a:bodyPr vert="horz" wrap="square" lIns="0" tIns="0" rIns="0" bIns="0" anchor="t" anchorCtr="0">
            <a:normAutofit/>
          </a:bodyPr>
          <a:lstStyle>
            <a:lvl1pPr marL="0" indent="0" algn="r">
              <a:lnSpc>
                <a:spcPct val="100000"/>
              </a:lnSpc>
              <a:spcBef>
                <a:spcPct val="0"/>
              </a:spcBef>
              <a:spcAft>
                <a:spcPct val="0"/>
              </a:spcAft>
              <a:buNone/>
              <a:defRPr sz="4800" b="1" spc="0">
                <a:gradFill>
                  <a:gsLst>
                    <a:gs pos="0">
                      <a:srgbClr val="FFFFFF"/>
                    </a:gs>
                    <a:gs pos="100000">
                      <a:schemeClr val="accent1"/>
                    </a:gs>
                  </a:gsLst>
                  <a:lin ang="5400000" scaled="0"/>
                </a:gradFill>
              </a:defRPr>
            </a:lvl1pPr>
          </a:lstStyle>
          <a:p>
            <a:r>
              <a:rPr lang="zh-CN" altLang="en-US" dirty="0"/>
              <a:t>单击此处添加章节标题</a:t>
            </a:r>
            <a:endParaRPr lang="zh-CN" altLang="en-US" dirty="0"/>
          </a:p>
        </p:txBody>
      </p:sp>
      <p:sp>
        <p:nvSpPr>
          <p:cNvPr id="8" name="节编号 3"/>
          <p:cNvSpPr/>
          <p:nvPr>
            <p:ph type="body" sz="quarter" idx="16386" hasCustomPrompt="1"/>
            <p:custDataLst>
              <p:tags r:id="rId9"/>
            </p:custDataLst>
          </p:nvPr>
        </p:nvSpPr>
        <p:spPr>
          <a:xfrm>
            <a:off x="9648825" y="1828800"/>
            <a:ext cx="1527175" cy="1524000"/>
          </a:xfrm>
        </p:spPr>
        <p:txBody>
          <a:bodyPr vert="horz" wrap="none" lIns="0" tIns="0" rIns="0" bIns="0" anchor="ctr" anchorCtr="0">
            <a:normAutofit/>
          </a:bodyPr>
          <a:lstStyle>
            <a:lvl1pPr marL="0" indent="0" algn="r">
              <a:lnSpc>
                <a:spcPct val="109000"/>
              </a:lnSpc>
              <a:spcBef>
                <a:spcPct val="0"/>
              </a:spcBef>
              <a:spcAft>
                <a:spcPct val="0"/>
              </a:spcAft>
              <a:buNone/>
              <a:defRPr sz="7200" b="1" spc="0">
                <a:solidFill>
                  <a:srgbClr val="FFFFFF"/>
                </a:solidFill>
              </a:defRPr>
            </a:lvl1pPr>
          </a:lstStyle>
          <a:p>
            <a:pPr lvl="0"/>
            <a:r>
              <a:rPr lang="zh-CN" altLang="en-US" dirty="0"/>
              <a:t>01</a:t>
            </a:r>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结束页-1-3_5">
    <p:bg>
      <p:bgRef idx="1001">
        <a:schemeClr val="bg2"/>
      </p:bgRef>
    </p:bg>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9" name="日期占位符 3"/>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10" name="页脚占位符 4"/>
          <p:cNvSpPr/>
          <p:nvPr>
            <p:ph type="ftr" sz="quarter" idx="11"/>
            <p:custDataLst>
              <p:tags r:id="rId5"/>
            </p:custDataLst>
          </p:nvPr>
        </p:nvSpPr>
        <p:spPr/>
        <p:txBody>
          <a:bodyPr/>
          <a:lstStyle/>
          <a:p>
            <a:endParaRPr lang="zh-CN" altLang="en-US"/>
          </a:p>
        </p:txBody>
      </p:sp>
      <p:sp>
        <p:nvSpPr>
          <p:cNvPr id="11" name="灯片编号占位符 5"/>
          <p:cNvSpPr/>
          <p:nvPr>
            <p:ph type="sldNum" sz="quarter" idx="12"/>
            <p:custDataLst>
              <p:tags r:id="rId6"/>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8" name="副标题 2"/>
          <p:cNvSpPr/>
          <p:nvPr>
            <p:ph type="body" idx="16386" hasCustomPrompt="1"/>
            <p:custDataLst>
              <p:tags r:id="rId7"/>
            </p:custDataLst>
          </p:nvPr>
        </p:nvSpPr>
        <p:spPr>
          <a:xfrm>
            <a:off x="3364971" y="1651000"/>
            <a:ext cx="5449358" cy="457200"/>
          </a:xfrm>
        </p:spPr>
        <p:txBody>
          <a:bodyPr vert="horz" wrap="square" lIns="0" tIns="0" rIns="0" bIns="0" anchor="t">
            <a:normAutofit/>
          </a:bodyPr>
          <a:lstStyle>
            <a:lvl1pPr marL="0" indent="0" algn="ctr">
              <a:lnSpc>
                <a:spcPct val="125000"/>
              </a:lnSpc>
              <a:spcBef>
                <a:spcPct val="0"/>
              </a:spcBef>
              <a:spcAft>
                <a:spcPct val="0"/>
              </a:spcAft>
              <a:buNone/>
              <a:defRPr sz="2400" spc="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THE END</a:t>
            </a:r>
            <a:endParaRPr lang="zh-CN" altLang="en-US" dirty="0"/>
          </a:p>
        </p:txBody>
      </p:sp>
      <p:sp>
        <p:nvSpPr>
          <p:cNvPr id="6" name="标题 1"/>
          <p:cNvSpPr/>
          <p:nvPr>
            <p:ph type="ctrTitle" idx="16385" hasCustomPrompt="1"/>
            <p:custDataLst>
              <p:tags r:id="rId8"/>
            </p:custDataLst>
          </p:nvPr>
        </p:nvSpPr>
        <p:spPr>
          <a:xfrm>
            <a:off x="3364089" y="2159000"/>
            <a:ext cx="5451122" cy="1016000"/>
          </a:xfrm>
        </p:spPr>
        <p:txBody>
          <a:bodyPr vert="horz" wrap="square" lIns="0" tIns="0" rIns="0" bIns="0" anchor="t">
            <a:normAutofit/>
          </a:bodyPr>
          <a:lstStyle>
            <a:lvl1pPr marL="0" indent="0" algn="ctr">
              <a:lnSpc>
                <a:spcPct val="100000"/>
              </a:lnSpc>
              <a:spcBef>
                <a:spcPct val="0"/>
              </a:spcBef>
              <a:spcAft>
                <a:spcPct val="0"/>
              </a:spcAft>
              <a:buNone/>
              <a:defRPr sz="6400" spc="0">
                <a:gradFill>
                  <a:gsLst>
                    <a:gs pos="0">
                      <a:srgbClr val="FFFFFF"/>
                    </a:gs>
                    <a:gs pos="100000">
                      <a:schemeClr val="accent1"/>
                    </a:gs>
                  </a:gsLst>
                  <a:lin ang="5400000" scaled="0"/>
                </a:gradFill>
              </a:defRPr>
            </a:lvl1pPr>
          </a:lstStyle>
          <a:p>
            <a:r>
              <a:rPr lang="zh-CN" altLang="en-US" dirty="0"/>
              <a:t>谢谢观看</a:t>
            </a:r>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目录页-1-5_4">
    <p:bg>
      <p:bgRef idx="1001">
        <a:schemeClr val="bg2"/>
      </p:bgRef>
    </p:bg>
    <p:spTree>
      <p:nvGrpSpPr>
        <p:cNvPr id="1" name=""/>
        <p:cNvGrpSpPr/>
        <p:nvPr/>
      </p:nvGrpSpPr>
      <p:grpSpPr>
        <a:xfrm>
          <a:off x="0" y="0"/>
          <a:ext cx="0" cy="0"/>
          <a:chOff x="0" y="0"/>
          <a:chExt cx="0" cy="0"/>
        </a:xfrm>
      </p:grpSpPr>
      <p:sp>
        <p:nvSpPr>
          <p:cNvPr id="8" name="日期占位符 3"/>
          <p:cNvSpPr/>
          <p:nvPr>
            <p:ph type="dt" sz="half" idx="10"/>
            <p:custDataLst>
              <p:tags r:id="rId2"/>
            </p:custDataLst>
          </p:nvPr>
        </p:nvSpPr>
        <p:spPr/>
        <p:txBody>
          <a:bodyPr wrap="square">
            <a:normAutofit/>
          </a:bodyPr>
          <a:p>
            <a:fld id="{5592522B-0F24-4480-B9DD-A9474A6880D6}" type="datetimeFigureOut">
              <a:rPr lang="zh-CN" altLang="en-US" smtClean="0"/>
            </a:fld>
            <a:endParaRPr lang="zh-CN" altLang="en-US"/>
          </a:p>
        </p:txBody>
      </p:sp>
      <p:sp>
        <p:nvSpPr>
          <p:cNvPr id="9" name="页脚占位符 4"/>
          <p:cNvSpPr/>
          <p:nvPr>
            <p:ph type="ftr" sz="quarter" idx="11"/>
            <p:custDataLst>
              <p:tags r:id="rId3"/>
            </p:custDataLst>
          </p:nvPr>
        </p:nvSpPr>
        <p:spPr/>
        <p:txBody>
          <a:bodyPr/>
          <a:p>
            <a:endParaRPr lang="zh-CN" altLang="en-US"/>
          </a:p>
        </p:txBody>
      </p:sp>
      <p:sp>
        <p:nvSpPr>
          <p:cNvPr id="10" name="灯片编号占位符 5"/>
          <p:cNvSpPr/>
          <p:nvPr>
            <p:ph type="sldNum" sz="quarter" idx="12"/>
            <p:custDataLst>
              <p:tags r:id="rId4"/>
            </p:custDataLst>
          </p:nvPr>
        </p:nvSpPr>
        <p:spPr/>
        <p:txBody>
          <a:bodyPr wrap="square">
            <a:normAutofit/>
          </a:bodyPr>
          <a:p>
            <a:fld id="{BE5F26B5-172A-4DC2-B0B7-181CFC56B87C}" type="slidenum">
              <a:rPr lang="zh-CN" altLang="en-US" smtClean="0"/>
            </a:fld>
            <a:endParaRPr lang="zh-CN" altLang="en-US"/>
          </a:p>
        </p:txBody>
      </p:sp>
      <p:sp>
        <p:nvSpPr>
          <p:cNvPr id="11" name="Subtitle 10"/>
          <p:cNvSpPr/>
          <p:nvPr>
            <p:ph type="subTitle" idx="16386"/>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2" name="Title 1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3" name="Text Placeholder 12"/>
          <p:cNvSpPr/>
          <p:nvPr>
            <p:ph type="body" idx="16388"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4" name="装饰  3"/>
          <p:cNvSpPr/>
          <p:nvPr>
            <p:ph type="body" idx="16395"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Text Placeholder 14"/>
          <p:cNvSpPr/>
          <p:nvPr>
            <p:ph type="body" idx="16387"/>
            <p:custDataLst>
              <p:tags r:id="rId9"/>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Text Placeholder 15"/>
          <p:cNvSpPr/>
          <p:nvPr>
            <p:ph type="body" idx="16390"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p:nvPr>
            <p:ph type="body" idx="16396"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Text Placeholder 17"/>
          <p:cNvSpPr/>
          <p:nvPr>
            <p:ph type="body" idx="16389"/>
            <p:custDataLst>
              <p:tags r:id="rId12"/>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Text Placeholder 18"/>
          <p:cNvSpPr/>
          <p:nvPr>
            <p:ph type="body" idx="16392"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0" name="装饰  9"/>
          <p:cNvSpPr/>
          <p:nvPr>
            <p:ph type="body" idx="16397"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Text Placeholder 20"/>
          <p:cNvSpPr/>
          <p:nvPr>
            <p:ph type="body" idx="16391"/>
            <p:custDataLst>
              <p:tags r:id="rId15"/>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2" name="Text Placeholder 21"/>
          <p:cNvSpPr/>
          <p:nvPr>
            <p:ph type="body" idx="16394" hasCustomPrompt="1"/>
            <p:custDataLst>
              <p:tags r:id="rId16"/>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3" name="装饰  2"/>
          <p:cNvSpPr/>
          <p:nvPr>
            <p:ph type="body" idx="16398" hasCustomPrompt="1"/>
            <p:custDataLst>
              <p:tags r:id="rId17"/>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Text Placeholder 23"/>
          <p:cNvSpPr/>
          <p:nvPr>
            <p:ph type="body" idx="16393"/>
            <p:custDataLst>
              <p:tags r:id="rId18"/>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目录页-1-5_3">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副标题 10"/>
          <p:cNvSpPr/>
          <p:nvPr>
            <p:ph type="subTitle" idx="16386"/>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a:t>CONTENTS</a:t>
            </a:r>
            <a:endParaRPr lang="zh-CN" altLang="en-US"/>
          </a:p>
        </p:txBody>
      </p:sp>
      <p:sp>
        <p:nvSpPr>
          <p:cNvPr id="12" name="标题 1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pPr lvl="0"/>
            <a:r>
              <a:rPr lang="zh-CN" altLang="en-US"/>
              <a:t>目录</a:t>
            </a:r>
            <a:endParaRPr lang="zh-CN" altLang="en-US"/>
          </a:p>
        </p:txBody>
      </p:sp>
      <p:sp>
        <p:nvSpPr>
          <p:cNvPr id="13" name="文本占位符 12"/>
          <p:cNvSpPr/>
          <p:nvPr>
            <p:ph type="body" idx="16388"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01</a:t>
            </a:r>
            <a:endParaRPr lang="zh-CN" altLang="en-US" smtClean="0"/>
          </a:p>
        </p:txBody>
      </p:sp>
      <p:sp>
        <p:nvSpPr>
          <p:cNvPr id="14" name="装饰  3"/>
          <p:cNvSpPr/>
          <p:nvPr>
            <p:ph type="body" idx="16393"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5" name="文本占位符 14"/>
          <p:cNvSpPr/>
          <p:nvPr>
            <p:ph type="body" idx="16387"/>
            <p:custDataLst>
              <p:tags r:id="rId9"/>
            </p:custDataLst>
          </p:nvPr>
        </p:nvSpPr>
        <p:spPr>
          <a:xfrm>
            <a:off x="5080000" y="21336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16" name="文本占位符 15"/>
          <p:cNvSpPr/>
          <p:nvPr>
            <p:ph type="body" idx="16390"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02</a:t>
            </a:r>
            <a:endParaRPr lang="zh-CN" altLang="en-US" smtClean="0"/>
          </a:p>
        </p:txBody>
      </p:sp>
      <p:sp>
        <p:nvSpPr>
          <p:cNvPr id="17" name="装饰  6"/>
          <p:cNvSpPr/>
          <p:nvPr>
            <p:ph type="body" idx="16394"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8" name="文本占位符 17"/>
          <p:cNvSpPr/>
          <p:nvPr>
            <p:ph type="body" idx="16389"/>
            <p:custDataLst>
              <p:tags r:id="rId12"/>
            </p:custDataLst>
          </p:nvPr>
        </p:nvSpPr>
        <p:spPr>
          <a:xfrm>
            <a:off x="9004300" y="21336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19" name="文本占位符 18"/>
          <p:cNvSpPr/>
          <p:nvPr>
            <p:ph type="body" idx="16392"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03</a:t>
            </a:r>
            <a:endParaRPr lang="zh-CN" altLang="en-US" smtClean="0"/>
          </a:p>
        </p:txBody>
      </p:sp>
      <p:sp>
        <p:nvSpPr>
          <p:cNvPr id="20" name="装饰  9"/>
          <p:cNvSpPr/>
          <p:nvPr>
            <p:ph type="body" idx="16395"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1" name="文本占位符 20"/>
          <p:cNvSpPr/>
          <p:nvPr>
            <p:ph type="body" idx="16391"/>
            <p:custDataLst>
              <p:tags r:id="rId15"/>
            </p:custDataLst>
          </p:nvPr>
        </p:nvSpPr>
        <p:spPr>
          <a:xfrm>
            <a:off x="5080000" y="38100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页-14_3">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3429000" cy="54864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p:nvPr>
            <p:ph type="body" idx="16387" hasCustomPrompt="1"/>
            <p:custDataLst>
              <p:tags r:id="rId6"/>
            </p:custDataLst>
          </p:nvPr>
        </p:nvSpPr>
        <p:spPr>
          <a:xfrm>
            <a:off x="4648200" y="609600"/>
            <a:ext cx="6934200" cy="5638800"/>
          </a:xfrm>
          <a:custGeom>
            <a:avLst/>
            <a:gdLst>
              <a:gd name="connisteX0" fmla="*/ 0 w 6934200"/>
              <a:gd name="connsiteY0" fmla="*/ 203200 h 5638800"/>
              <a:gd name="connisteX1" fmla="*/ 203200 w 6934200"/>
              <a:gd name="connsiteY1" fmla="*/ 0 h 5638800"/>
              <a:gd name="connisteX2" fmla="*/ 6731000 w 6934200"/>
              <a:gd name="connsiteY2" fmla="*/ 0 h 5638800"/>
              <a:gd name="connisteX3" fmla="*/ 6934200 w 6934200"/>
              <a:gd name="connsiteY3" fmla="*/ 203200 h 5638800"/>
              <a:gd name="connisteX4" fmla="*/ 6934200 w 6934200"/>
              <a:gd name="connsiteY4" fmla="*/ 5435600 h 5638800"/>
              <a:gd name="connisteX5" fmla="*/ 6731000 w 6934200"/>
              <a:gd name="connsiteY5" fmla="*/ 5638800 h 5638800"/>
              <a:gd name="connisteX6" fmla="*/ 203200 w 6934200"/>
              <a:gd name="connsiteY6" fmla="*/ 5638800 h 5638800"/>
              <a:gd name="connisteX7" fmla="*/ 0 w 6934200"/>
              <a:gd name="connsiteY7" fmla="*/ 5435600 h 5638800"/>
              <a:gd name="connisteX8" fmla="*/ 0 w 69342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6934200" h="5638800">
                <a:moveTo>
                  <a:pt x="0" y="203200"/>
                </a:moveTo>
                <a:cubicBezTo>
                  <a:pt x="0" y="90976"/>
                  <a:pt x="90976" y="0"/>
                  <a:pt x="203200" y="0"/>
                </a:cubicBezTo>
                <a:lnTo>
                  <a:pt x="6731000" y="0"/>
                </a:lnTo>
                <a:cubicBezTo>
                  <a:pt x="6843224" y="0"/>
                  <a:pt x="6934200" y="90976"/>
                  <a:pt x="6934200" y="203200"/>
                </a:cubicBezTo>
                <a:lnTo>
                  <a:pt x="6934200" y="5435600"/>
                </a:lnTo>
                <a:cubicBezTo>
                  <a:pt x="6934200" y="5547824"/>
                  <a:pt x="6843224" y="5638800"/>
                  <a:pt x="6731000" y="5638800"/>
                </a:cubicBezTo>
                <a:lnTo>
                  <a:pt x="203200" y="5638800"/>
                </a:lnTo>
                <a:cubicBezTo>
                  <a:pt x="90976" y="5638800"/>
                  <a:pt x="0" y="5547824"/>
                  <a:pt x="0" y="54356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p:nvPr>
            <p:ph type="body" idx="16386"/>
            <p:custDataLst>
              <p:tags r:id="rId7"/>
            </p:custDataLst>
          </p:nvPr>
        </p:nvSpPr>
        <p:spPr>
          <a:xfrm>
            <a:off x="5054600" y="1143000"/>
            <a:ext cx="6121400" cy="4572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页-29_26">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2362200" cy="18288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文本占位符 11"/>
          <p:cNvSpPr/>
          <p:nvPr>
            <p:ph type="body" idx="16386"/>
            <p:custDataLst>
              <p:tags r:id="rId6"/>
            </p:custDataLst>
          </p:nvPr>
        </p:nvSpPr>
        <p:spPr>
          <a:xfrm>
            <a:off x="609600" y="2667000"/>
            <a:ext cx="2362200" cy="3352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
        <p:nvSpPr>
          <p:cNvPr id="13" name="装饰  2"/>
          <p:cNvSpPr/>
          <p:nvPr>
            <p:ph type="body" idx="16395" hasCustomPrompt="1"/>
            <p:custDataLst>
              <p:tags r:id="rId7"/>
            </p:custDataLst>
          </p:nvPr>
        </p:nvSpPr>
        <p:spPr>
          <a:xfrm>
            <a:off x="3581400" y="609600"/>
            <a:ext cx="8001000" cy="5638800"/>
          </a:xfrm>
          <a:custGeom>
            <a:avLst/>
            <a:gdLst>
              <a:gd name="connisteX0" fmla="*/ 0 w 8001000"/>
              <a:gd name="connsiteY0" fmla="*/ 203200 h 5638800"/>
              <a:gd name="connisteX1" fmla="*/ 203200 w 8001000"/>
              <a:gd name="connsiteY1" fmla="*/ 0 h 5638800"/>
              <a:gd name="connisteX2" fmla="*/ 7797800 w 8001000"/>
              <a:gd name="connsiteY2" fmla="*/ 0 h 5638800"/>
              <a:gd name="connisteX3" fmla="*/ 8001000 w 8001000"/>
              <a:gd name="connsiteY3" fmla="*/ 203200 h 5638800"/>
              <a:gd name="connisteX4" fmla="*/ 8001000 w 8001000"/>
              <a:gd name="connsiteY4" fmla="*/ 5435600 h 5638800"/>
              <a:gd name="connisteX5" fmla="*/ 7797800 w 8001000"/>
              <a:gd name="connsiteY5" fmla="*/ 5638800 h 5638800"/>
              <a:gd name="connisteX6" fmla="*/ 203200 w 8001000"/>
              <a:gd name="connsiteY6" fmla="*/ 5638800 h 5638800"/>
              <a:gd name="connisteX7" fmla="*/ 0 w 8001000"/>
              <a:gd name="connsiteY7" fmla="*/ 5435600 h 5638800"/>
              <a:gd name="connisteX8" fmla="*/ 0 w 80010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8001000" h="5638800">
                <a:moveTo>
                  <a:pt x="0" y="203200"/>
                </a:moveTo>
                <a:cubicBezTo>
                  <a:pt x="0" y="90976"/>
                  <a:pt x="90976" y="0"/>
                  <a:pt x="203200" y="0"/>
                </a:cubicBezTo>
                <a:lnTo>
                  <a:pt x="7797800" y="0"/>
                </a:lnTo>
                <a:cubicBezTo>
                  <a:pt x="7910024" y="0"/>
                  <a:pt x="8001000" y="90976"/>
                  <a:pt x="8001000" y="203200"/>
                </a:cubicBezTo>
                <a:lnTo>
                  <a:pt x="8001000" y="5435600"/>
                </a:lnTo>
                <a:cubicBezTo>
                  <a:pt x="8001000" y="5547824"/>
                  <a:pt x="7910024" y="5638800"/>
                  <a:pt x="7797800" y="5638800"/>
                </a:cubicBezTo>
                <a:lnTo>
                  <a:pt x="203200" y="5638800"/>
                </a:lnTo>
                <a:cubicBezTo>
                  <a:pt x="90976" y="5638800"/>
                  <a:pt x="0" y="5547824"/>
                  <a:pt x="0" y="54356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p:nvPr>
            <p:ph type="pic" idx="16396" hasCustomPrompt="1"/>
            <p:custDataLst>
              <p:tags r:id="rId8"/>
            </p:custDataLst>
          </p:nvPr>
        </p:nvSpPr>
        <p:spPr>
          <a:xfrm>
            <a:off x="3987800" y="11430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p:nvPr>
            <p:ph type="body" idx="16387"/>
            <p:custDataLst>
              <p:tags r:id="rId9"/>
            </p:custDataLst>
          </p:nvPr>
        </p:nvSpPr>
        <p:spPr>
          <a:xfrm>
            <a:off x="5156200" y="1041400"/>
            <a:ext cx="6019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p:nvPr>
            <p:ph type="body" idx="16388"/>
            <p:custDataLst>
              <p:tags r:id="rId10"/>
            </p:custDataLst>
          </p:nvPr>
        </p:nvSpPr>
        <p:spPr>
          <a:xfrm>
            <a:off x="5156200" y="1549400"/>
            <a:ext cx="6019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图片占位符 16"/>
          <p:cNvSpPr/>
          <p:nvPr>
            <p:ph type="pic" idx="16397" hasCustomPrompt="1"/>
            <p:custDataLst>
              <p:tags r:id="rId11"/>
            </p:custDataLst>
          </p:nvPr>
        </p:nvSpPr>
        <p:spPr>
          <a:xfrm>
            <a:off x="3987800" y="23622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p:nvPr>
            <p:ph type="body" idx="16389"/>
            <p:custDataLst>
              <p:tags r:id="rId12"/>
            </p:custDataLst>
          </p:nvPr>
        </p:nvSpPr>
        <p:spPr>
          <a:xfrm>
            <a:off x="5156200" y="2260600"/>
            <a:ext cx="6019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p:nvPr>
            <p:ph type="body" idx="16390"/>
            <p:custDataLst>
              <p:tags r:id="rId13"/>
            </p:custDataLst>
          </p:nvPr>
        </p:nvSpPr>
        <p:spPr>
          <a:xfrm>
            <a:off x="5156200" y="2768600"/>
            <a:ext cx="6019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图片占位符 19"/>
          <p:cNvSpPr/>
          <p:nvPr>
            <p:ph type="pic" idx="16398" hasCustomPrompt="1"/>
            <p:custDataLst>
              <p:tags r:id="rId14"/>
            </p:custDataLst>
          </p:nvPr>
        </p:nvSpPr>
        <p:spPr>
          <a:xfrm>
            <a:off x="3987800" y="35814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1" name="文本占位符 20"/>
          <p:cNvSpPr/>
          <p:nvPr>
            <p:ph type="body" idx="16391"/>
            <p:custDataLst>
              <p:tags r:id="rId15"/>
            </p:custDataLst>
          </p:nvPr>
        </p:nvSpPr>
        <p:spPr>
          <a:xfrm>
            <a:off x="5156200" y="3479800"/>
            <a:ext cx="6019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2" name="文本占位符 21"/>
          <p:cNvSpPr/>
          <p:nvPr>
            <p:ph type="body" idx="16392"/>
            <p:custDataLst>
              <p:tags r:id="rId16"/>
            </p:custDataLst>
          </p:nvPr>
        </p:nvSpPr>
        <p:spPr>
          <a:xfrm>
            <a:off x="5156200" y="3987800"/>
            <a:ext cx="6019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3" name="图片占位符 22"/>
          <p:cNvSpPr/>
          <p:nvPr>
            <p:ph type="pic" idx="16399" hasCustomPrompt="1"/>
            <p:custDataLst>
              <p:tags r:id="rId17"/>
            </p:custDataLst>
          </p:nvPr>
        </p:nvSpPr>
        <p:spPr>
          <a:xfrm>
            <a:off x="3987800" y="48006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4" name="文本占位符 23"/>
          <p:cNvSpPr/>
          <p:nvPr>
            <p:ph type="body" idx="16393"/>
            <p:custDataLst>
              <p:tags r:id="rId18"/>
            </p:custDataLst>
          </p:nvPr>
        </p:nvSpPr>
        <p:spPr>
          <a:xfrm>
            <a:off x="5156200" y="4699000"/>
            <a:ext cx="6019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5" name="文本占位符 24"/>
          <p:cNvSpPr/>
          <p:nvPr>
            <p:ph type="body" idx="16394"/>
            <p:custDataLst>
              <p:tags r:id="rId19"/>
            </p:custDataLst>
          </p:nvPr>
        </p:nvSpPr>
        <p:spPr>
          <a:xfrm>
            <a:off x="5156200" y="5207000"/>
            <a:ext cx="6019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页-3_19">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p:nvPr>
            <p:ph type="body" idx="16393" hasCustomPrompt="1"/>
            <p:custDataLst>
              <p:tags r:id="rId6"/>
            </p:custDataLst>
          </p:nvPr>
        </p:nvSpPr>
        <p:spPr>
          <a:xfrm>
            <a:off x="609600" y="1701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p:nvPr>
            <p:ph type="pic" idx="16392" hasCustomPrompt="1"/>
            <p:custDataLst>
              <p:tags r:id="rId7"/>
            </p:custDataLst>
          </p:nvPr>
        </p:nvSpPr>
        <p:spPr>
          <a:xfrm>
            <a:off x="822960" y="1915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p:nvPr>
            <p:ph type="body" idx="16386"/>
            <p:custDataLst>
              <p:tags r:id="rId8"/>
            </p:custDataLst>
          </p:nvPr>
        </p:nvSpPr>
        <p:spPr>
          <a:xfrm>
            <a:off x="1778000" y="16002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1778000" y="21082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5" hasCustomPrompt="1"/>
            <p:custDataLst>
              <p:tags r:id="rId10"/>
            </p:custDataLst>
          </p:nvPr>
        </p:nvSpPr>
        <p:spPr>
          <a:xfrm>
            <a:off x="609600" y="3429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p:nvPr>
            <p:ph type="pic" idx="16394" hasCustomPrompt="1"/>
            <p:custDataLst>
              <p:tags r:id="rId11"/>
            </p:custDataLst>
          </p:nvPr>
        </p:nvSpPr>
        <p:spPr>
          <a:xfrm>
            <a:off x="822960" y="3642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p:nvPr>
            <p:ph type="body" idx="16388"/>
            <p:custDataLst>
              <p:tags r:id="rId12"/>
            </p:custDataLst>
          </p:nvPr>
        </p:nvSpPr>
        <p:spPr>
          <a:xfrm>
            <a:off x="1778000" y="33274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p:nvPr>
            <p:ph type="body" idx="16389"/>
            <p:custDataLst>
              <p:tags r:id="rId13"/>
            </p:custDataLst>
          </p:nvPr>
        </p:nvSpPr>
        <p:spPr>
          <a:xfrm>
            <a:off x="1778000" y="38354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p:nvPr>
            <p:ph type="body" idx="16397" hasCustomPrompt="1"/>
            <p:custDataLst>
              <p:tags r:id="rId14"/>
            </p:custDataLst>
          </p:nvPr>
        </p:nvSpPr>
        <p:spPr>
          <a:xfrm>
            <a:off x="609600" y="51562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p:nvPr>
            <p:ph type="pic" idx="16396" hasCustomPrompt="1"/>
            <p:custDataLst>
              <p:tags r:id="rId15"/>
            </p:custDataLst>
          </p:nvPr>
        </p:nvSpPr>
        <p:spPr>
          <a:xfrm>
            <a:off x="822960" y="53695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p:nvPr>
            <p:ph type="body" idx="16390"/>
            <p:custDataLst>
              <p:tags r:id="rId16"/>
            </p:custDataLst>
          </p:nvPr>
        </p:nvSpPr>
        <p:spPr>
          <a:xfrm>
            <a:off x="1778000" y="50546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p:nvPr>
            <p:ph type="body" idx="16391"/>
            <p:custDataLst>
              <p:tags r:id="rId17"/>
            </p:custDataLst>
          </p:nvPr>
        </p:nvSpPr>
        <p:spPr>
          <a:xfrm>
            <a:off x="1778000" y="55626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正文页-34_20">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图片占位符 11"/>
          <p:cNvSpPr/>
          <p:nvPr>
            <p:ph type="pic" idx="16392" hasCustomPrompt="1"/>
            <p:custDataLst>
              <p:tags r:id="rId6"/>
            </p:custDataLst>
          </p:nvPr>
        </p:nvSpPr>
        <p:spPr>
          <a:xfrm>
            <a:off x="609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p:nvPr>
            <p:ph type="body" idx="16386"/>
            <p:custDataLst>
              <p:tags r:id="rId7"/>
            </p:custDataLst>
          </p:nvPr>
        </p:nvSpPr>
        <p:spPr>
          <a:xfrm>
            <a:off x="2082800" y="16510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2082800" y="21590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图片占位符 14"/>
          <p:cNvSpPr/>
          <p:nvPr>
            <p:ph type="pic" idx="16393" hasCustomPrompt="1"/>
            <p:custDataLst>
              <p:tags r:id="rId9"/>
            </p:custDataLst>
          </p:nvPr>
        </p:nvSpPr>
        <p:spPr>
          <a:xfrm>
            <a:off x="609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6" name="文本占位符 15"/>
          <p:cNvSpPr/>
          <p:nvPr>
            <p:ph type="body" idx="16388"/>
            <p:custDataLst>
              <p:tags r:id="rId10"/>
            </p:custDataLst>
          </p:nvPr>
        </p:nvSpPr>
        <p:spPr>
          <a:xfrm>
            <a:off x="2082800" y="33274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p:nvPr>
            <p:ph type="body" idx="16389"/>
            <p:custDataLst>
              <p:tags r:id="rId11"/>
            </p:custDataLst>
          </p:nvPr>
        </p:nvSpPr>
        <p:spPr>
          <a:xfrm>
            <a:off x="2082800" y="38354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图片占位符 17"/>
          <p:cNvSpPr/>
          <p:nvPr>
            <p:ph type="pic" idx="16394" hasCustomPrompt="1"/>
            <p:custDataLst>
              <p:tags r:id="rId12"/>
            </p:custDataLst>
          </p:nvPr>
        </p:nvSpPr>
        <p:spPr>
          <a:xfrm>
            <a:off x="609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p:nvPr>
            <p:ph type="body" idx="16390"/>
            <p:custDataLst>
              <p:tags r:id="rId13"/>
            </p:custDataLst>
          </p:nvPr>
        </p:nvSpPr>
        <p:spPr>
          <a:xfrm>
            <a:off x="2082800" y="50038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p:nvPr>
            <p:ph type="body" idx="16391"/>
            <p:custDataLst>
              <p:tags r:id="rId14"/>
            </p:custDataLst>
          </p:nvPr>
        </p:nvSpPr>
        <p:spPr>
          <a:xfrm>
            <a:off x="2082800" y="55118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正文页-27_20">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91440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p:nvPr>
            <p:ph type="body" idx="16395" hasCustomPrompt="1"/>
            <p:custDataLst>
              <p:tags r:id="rId6"/>
            </p:custDataLst>
          </p:nvPr>
        </p:nvSpPr>
        <p:spPr>
          <a:xfrm>
            <a:off x="609600" y="19812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p:nvPr>
            <p:ph type="body" idx="16388" hasCustomPrompt="1"/>
            <p:custDataLst>
              <p:tags r:id="rId7"/>
            </p:custDataLst>
          </p:nvPr>
        </p:nvSpPr>
        <p:spPr>
          <a:xfrm>
            <a:off x="781050" y="21844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01</a:t>
            </a:r>
            <a:endParaRPr lang="zh-CN" altLang="en-US" smtClean="0"/>
          </a:p>
        </p:txBody>
      </p:sp>
      <p:sp>
        <p:nvSpPr>
          <p:cNvPr id="14" name="文本占位符 13"/>
          <p:cNvSpPr/>
          <p:nvPr>
            <p:ph type="body" idx="16386"/>
            <p:custDataLst>
              <p:tags r:id="rId8"/>
            </p:custDataLst>
          </p:nvPr>
        </p:nvSpPr>
        <p:spPr>
          <a:xfrm>
            <a:off x="1574800" y="1828800"/>
            <a:ext cx="10007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1574800" y="2286000"/>
            <a:ext cx="10007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6" hasCustomPrompt="1"/>
            <p:custDataLst>
              <p:tags r:id="rId10"/>
            </p:custDataLst>
          </p:nvPr>
        </p:nvSpPr>
        <p:spPr>
          <a:xfrm>
            <a:off x="609600" y="36576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p:nvPr>
            <p:ph type="body" idx="16391" hasCustomPrompt="1"/>
            <p:custDataLst>
              <p:tags r:id="rId11"/>
            </p:custDataLst>
          </p:nvPr>
        </p:nvSpPr>
        <p:spPr>
          <a:xfrm>
            <a:off x="781050" y="38608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02</a:t>
            </a:r>
            <a:endParaRPr lang="zh-CN" altLang="en-US" smtClean="0"/>
          </a:p>
        </p:txBody>
      </p:sp>
      <p:sp>
        <p:nvSpPr>
          <p:cNvPr id="18" name="文本占位符 17"/>
          <p:cNvSpPr/>
          <p:nvPr>
            <p:ph type="body" idx="16389"/>
            <p:custDataLst>
              <p:tags r:id="rId12"/>
            </p:custDataLst>
          </p:nvPr>
        </p:nvSpPr>
        <p:spPr>
          <a:xfrm>
            <a:off x="1574800" y="3505200"/>
            <a:ext cx="10007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p:nvPr>
            <p:ph type="body" idx="16390"/>
            <p:custDataLst>
              <p:tags r:id="rId13"/>
            </p:custDataLst>
          </p:nvPr>
        </p:nvSpPr>
        <p:spPr>
          <a:xfrm>
            <a:off x="1574800" y="3962400"/>
            <a:ext cx="10007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p:nvPr>
            <p:ph type="body" idx="16397" hasCustomPrompt="1"/>
            <p:custDataLst>
              <p:tags r:id="rId14"/>
            </p:custDataLst>
          </p:nvPr>
        </p:nvSpPr>
        <p:spPr>
          <a:xfrm>
            <a:off x="609600" y="53340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文本占位符 20"/>
          <p:cNvSpPr/>
          <p:nvPr>
            <p:ph type="body" idx="16394" hasCustomPrompt="1"/>
            <p:custDataLst>
              <p:tags r:id="rId15"/>
            </p:custDataLst>
          </p:nvPr>
        </p:nvSpPr>
        <p:spPr>
          <a:xfrm>
            <a:off x="781050" y="55372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03</a:t>
            </a:r>
            <a:endParaRPr lang="zh-CN" altLang="en-US" smtClean="0"/>
          </a:p>
        </p:txBody>
      </p:sp>
      <p:sp>
        <p:nvSpPr>
          <p:cNvPr id="22" name="文本占位符 21"/>
          <p:cNvSpPr/>
          <p:nvPr>
            <p:ph type="body" idx="16392"/>
            <p:custDataLst>
              <p:tags r:id="rId16"/>
            </p:custDataLst>
          </p:nvPr>
        </p:nvSpPr>
        <p:spPr>
          <a:xfrm>
            <a:off x="1574800" y="5181600"/>
            <a:ext cx="10007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p:nvPr>
            <p:ph type="body" idx="16393"/>
            <p:custDataLst>
              <p:tags r:id="rId17"/>
            </p:custDataLst>
          </p:nvPr>
        </p:nvSpPr>
        <p:spPr>
          <a:xfrm>
            <a:off x="1574800" y="5638800"/>
            <a:ext cx="10007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正文页-35_20">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p:nvPr>
            <p:ph type="body" idx="16388" hasCustomPrompt="1"/>
            <p:custDataLst>
              <p:tags r:id="rId6"/>
            </p:custDataLst>
          </p:nvPr>
        </p:nvSpPr>
        <p:spPr>
          <a:xfrm>
            <a:off x="622300" y="17018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smtClean="0"/>
              <a:t>01</a:t>
            </a:r>
            <a:endParaRPr lang="zh-CN" altLang="en-US" smtClean="0"/>
          </a:p>
        </p:txBody>
      </p:sp>
      <p:sp>
        <p:nvSpPr>
          <p:cNvPr id="13" name="文本占位符 12"/>
          <p:cNvSpPr/>
          <p:nvPr>
            <p:ph type="body" idx="16386"/>
            <p:custDataLst>
              <p:tags r:id="rId7"/>
            </p:custDataLst>
          </p:nvPr>
        </p:nvSpPr>
        <p:spPr>
          <a:xfrm>
            <a:off x="2133600" y="1651000"/>
            <a:ext cx="944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2133600" y="2159000"/>
            <a:ext cx="944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p:nvPr>
            <p:ph type="body" idx="16391" hasCustomPrompt="1"/>
            <p:custDataLst>
              <p:tags r:id="rId9"/>
            </p:custDataLst>
          </p:nvPr>
        </p:nvSpPr>
        <p:spPr>
          <a:xfrm>
            <a:off x="622300" y="33782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smtClean="0"/>
              <a:t>02</a:t>
            </a:r>
            <a:endParaRPr lang="zh-CN" altLang="en-US" smtClean="0"/>
          </a:p>
        </p:txBody>
      </p:sp>
      <p:sp>
        <p:nvSpPr>
          <p:cNvPr id="16" name="文本占位符 15"/>
          <p:cNvSpPr/>
          <p:nvPr>
            <p:ph type="body" idx="16389"/>
            <p:custDataLst>
              <p:tags r:id="rId10"/>
            </p:custDataLst>
          </p:nvPr>
        </p:nvSpPr>
        <p:spPr>
          <a:xfrm>
            <a:off x="2133600" y="3327400"/>
            <a:ext cx="944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p:nvPr>
            <p:ph type="body" idx="16390"/>
            <p:custDataLst>
              <p:tags r:id="rId11"/>
            </p:custDataLst>
          </p:nvPr>
        </p:nvSpPr>
        <p:spPr>
          <a:xfrm>
            <a:off x="2133600" y="3835400"/>
            <a:ext cx="944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文本占位符 17"/>
          <p:cNvSpPr/>
          <p:nvPr>
            <p:ph type="body" idx="16394" hasCustomPrompt="1"/>
            <p:custDataLst>
              <p:tags r:id="rId12"/>
            </p:custDataLst>
          </p:nvPr>
        </p:nvSpPr>
        <p:spPr>
          <a:xfrm>
            <a:off x="622300" y="5054600"/>
            <a:ext cx="1193800" cy="1016000"/>
          </a:xfrm>
          <a:noFill/>
        </p:spPr>
        <p:txBody>
          <a:bodyPr wrap="none" lIns="0" tIns="0" rIns="0" bIns="0" anchor="ctr">
            <a:noAutofit/>
          </a:bodyPr>
          <a:lstStyle>
            <a:lvl1pPr marL="0" indent="0" algn="ctr">
              <a:lnSpc>
                <a:spcPct val="109000"/>
              </a:lnSpc>
              <a:spcBef>
                <a:spcPct val="0"/>
              </a:spcBef>
              <a:spcAft>
                <a:spcPct val="0"/>
              </a:spcAft>
              <a:buNone/>
              <a:defRPr sz="8000" b="0" spc="0">
                <a:solidFill>
                  <a:schemeClr val="accent1"/>
                </a:solidFill>
              </a:defRPr>
            </a:lvl1pPr>
          </a:lstStyle>
          <a:p>
            <a:pPr lvl="0"/>
            <a:r>
              <a:rPr lang="zh-CN" altLang="en-US" smtClean="0"/>
              <a:t>03</a:t>
            </a:r>
            <a:endParaRPr lang="zh-CN" altLang="en-US" smtClean="0"/>
          </a:p>
        </p:txBody>
      </p:sp>
      <p:sp>
        <p:nvSpPr>
          <p:cNvPr id="19" name="文本占位符 18"/>
          <p:cNvSpPr/>
          <p:nvPr>
            <p:ph type="body" idx="16392"/>
            <p:custDataLst>
              <p:tags r:id="rId13"/>
            </p:custDataLst>
          </p:nvPr>
        </p:nvSpPr>
        <p:spPr>
          <a:xfrm>
            <a:off x="2133600" y="5003800"/>
            <a:ext cx="944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p:nvPr>
            <p:ph type="body" idx="16393"/>
            <p:custDataLst>
              <p:tags r:id="rId14"/>
            </p:custDataLst>
          </p:nvPr>
        </p:nvSpPr>
        <p:spPr>
          <a:xfrm>
            <a:off x="2133600" y="5511800"/>
            <a:ext cx="944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日期占位符 7"/>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9" name="页脚占位符 8"/>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0" name="灯片编号占位符 9"/>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正文页-10009_18">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文本占位符 12"/>
          <p:cNvSpPr/>
          <p:nvPr>
            <p:ph type="body" idx="16386"/>
            <p:custDataLst>
              <p:tags r:id="rId7"/>
            </p:custDataLst>
          </p:nvPr>
        </p:nvSpPr>
        <p:spPr>
          <a:xfrm>
            <a:off x="609600" y="3860800"/>
            <a:ext cx="345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609600" y="4419600"/>
            <a:ext cx="34544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5" name="内容占位符 14"/>
          <p:cNvSpPr/>
          <p:nvPr>
            <p:ph idx="16393" hasCustomPrompt="1"/>
            <p:custDataLst>
              <p:tags r:id="rId9"/>
            </p:custDataLst>
          </p:nvPr>
        </p:nvSpPr>
        <p:spPr>
          <a:xfrm>
            <a:off x="43688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6" name="文本占位符 15"/>
          <p:cNvSpPr/>
          <p:nvPr>
            <p:ph type="body" idx="16388"/>
            <p:custDataLst>
              <p:tags r:id="rId10"/>
            </p:custDataLst>
          </p:nvPr>
        </p:nvSpPr>
        <p:spPr>
          <a:xfrm>
            <a:off x="4368800" y="3860800"/>
            <a:ext cx="345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7" name="文本占位符 16"/>
          <p:cNvSpPr/>
          <p:nvPr>
            <p:ph type="body" idx="16389"/>
            <p:custDataLst>
              <p:tags r:id="rId11"/>
            </p:custDataLst>
          </p:nvPr>
        </p:nvSpPr>
        <p:spPr>
          <a:xfrm>
            <a:off x="4368800" y="4419600"/>
            <a:ext cx="34544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8" name="内容占位符 17"/>
          <p:cNvSpPr/>
          <p:nvPr>
            <p:ph idx="16394" hasCustomPrompt="1"/>
            <p:custDataLst>
              <p:tags r:id="rId12"/>
            </p:custDataLst>
          </p:nvPr>
        </p:nvSpPr>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9" name="文本占位符 18"/>
          <p:cNvSpPr/>
          <p:nvPr>
            <p:ph type="body" idx="16390"/>
            <p:custDataLst>
              <p:tags r:id="rId13"/>
            </p:custDataLst>
          </p:nvPr>
        </p:nvSpPr>
        <p:spPr>
          <a:xfrm>
            <a:off x="8128000" y="3860800"/>
            <a:ext cx="345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0" name="文本占位符 19"/>
          <p:cNvSpPr/>
          <p:nvPr>
            <p:ph type="body" idx="16391"/>
            <p:custDataLst>
              <p:tags r:id="rId14"/>
            </p:custDataLst>
          </p:nvPr>
        </p:nvSpPr>
        <p:spPr>
          <a:xfrm>
            <a:off x="8128000" y="4419600"/>
            <a:ext cx="34544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正文页-10012_15">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p:nvPr>
            <p:ph type="body" idx="16386"/>
            <p:custDataLst>
              <p:tags r:id="rId7"/>
            </p:custDataLst>
          </p:nvPr>
        </p:nvSpPr>
        <p:spPr>
          <a:xfrm>
            <a:off x="6553200" y="1524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6553200" y="2082800"/>
            <a:ext cx="5029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p:nvPr>
            <p:ph type="body" idx="16388"/>
            <p:custDataLst>
              <p:tags r:id="rId9"/>
            </p:custDataLst>
          </p:nvPr>
        </p:nvSpPr>
        <p:spPr>
          <a:xfrm>
            <a:off x="6553200" y="31496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p:nvPr>
            <p:ph type="body" idx="16389"/>
            <p:custDataLst>
              <p:tags r:id="rId10"/>
            </p:custDataLst>
          </p:nvPr>
        </p:nvSpPr>
        <p:spPr>
          <a:xfrm>
            <a:off x="6553200" y="3708400"/>
            <a:ext cx="5029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p:nvPr>
            <p:ph type="body" idx="16390"/>
            <p:custDataLst>
              <p:tags r:id="rId11"/>
            </p:custDataLst>
          </p:nvPr>
        </p:nvSpPr>
        <p:spPr>
          <a:xfrm>
            <a:off x="6553200" y="47752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p:nvPr>
            <p:ph type="body" idx="16391"/>
            <p:custDataLst>
              <p:tags r:id="rId12"/>
            </p:custDataLst>
          </p:nvPr>
        </p:nvSpPr>
        <p:spPr>
          <a:xfrm>
            <a:off x="6553200" y="5334000"/>
            <a:ext cx="5029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正文页-6_27">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装饰  2"/>
          <p:cNvSpPr/>
          <p:nvPr>
            <p:ph type="body" idx="16393" hasCustomPrompt="1"/>
            <p:custDataLst>
              <p:tags r:id="rId7"/>
            </p:custDataLst>
          </p:nvPr>
        </p:nvSpPr>
        <p:spPr>
          <a:xfrm>
            <a:off x="609600" y="22860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4" name="文本占位符 13"/>
          <p:cNvSpPr/>
          <p:nvPr>
            <p:ph type="body" idx="16386"/>
            <p:custDataLst>
              <p:tags r:id="rId8"/>
            </p:custDataLst>
          </p:nvPr>
        </p:nvSpPr>
        <p:spPr>
          <a:xfrm>
            <a:off x="762000" y="22860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762000" y="27940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609600" y="3708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7" name="文本占位符 16"/>
          <p:cNvSpPr/>
          <p:nvPr>
            <p:ph type="body" idx="16388"/>
            <p:custDataLst>
              <p:tags r:id="rId11"/>
            </p:custDataLst>
          </p:nvPr>
        </p:nvSpPr>
        <p:spPr>
          <a:xfrm>
            <a:off x="762000" y="37084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8" name="文本占位符 17"/>
          <p:cNvSpPr/>
          <p:nvPr>
            <p:ph type="body" idx="16389"/>
            <p:custDataLst>
              <p:tags r:id="rId12"/>
            </p:custDataLst>
          </p:nvPr>
        </p:nvSpPr>
        <p:spPr>
          <a:xfrm>
            <a:off x="762000" y="42164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9" name="装饰  8"/>
          <p:cNvSpPr/>
          <p:nvPr>
            <p:ph type="body" idx="16395" hasCustomPrompt="1"/>
            <p:custDataLst>
              <p:tags r:id="rId13"/>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0" name="文本占位符 19"/>
          <p:cNvSpPr/>
          <p:nvPr>
            <p:ph type="body" idx="16390"/>
            <p:custDataLst>
              <p:tags r:id="rId14"/>
            </p:custDataLst>
          </p:nvPr>
        </p:nvSpPr>
        <p:spPr>
          <a:xfrm>
            <a:off x="762000" y="51308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1" name="文本占位符 20"/>
          <p:cNvSpPr/>
          <p:nvPr>
            <p:ph type="body" idx="16391"/>
            <p:custDataLst>
              <p:tags r:id="rId15"/>
            </p:custDataLst>
          </p:nvPr>
        </p:nvSpPr>
        <p:spPr>
          <a:xfrm>
            <a:off x="762000" y="56388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正文页-30_27">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705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装饰  2"/>
          <p:cNvSpPr/>
          <p:nvPr>
            <p:ph type="body" idx="16393" hasCustomPrompt="1"/>
            <p:custDataLst>
              <p:tags r:id="rId7"/>
            </p:custDataLst>
          </p:nvPr>
        </p:nvSpPr>
        <p:spPr>
          <a:xfrm>
            <a:off x="6705600" y="22860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4" name="文本占位符 13"/>
          <p:cNvSpPr/>
          <p:nvPr>
            <p:ph type="body" idx="16386"/>
            <p:custDataLst>
              <p:tags r:id="rId8"/>
            </p:custDataLst>
          </p:nvPr>
        </p:nvSpPr>
        <p:spPr>
          <a:xfrm>
            <a:off x="6858000" y="22860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6858000" y="27940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6705600" y="3708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7" name="文本占位符 16"/>
          <p:cNvSpPr/>
          <p:nvPr>
            <p:ph type="body" idx="16388"/>
            <p:custDataLst>
              <p:tags r:id="rId11"/>
            </p:custDataLst>
          </p:nvPr>
        </p:nvSpPr>
        <p:spPr>
          <a:xfrm>
            <a:off x="6858000" y="37084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8" name="文本占位符 17"/>
          <p:cNvSpPr/>
          <p:nvPr>
            <p:ph type="body" idx="16389"/>
            <p:custDataLst>
              <p:tags r:id="rId12"/>
            </p:custDataLst>
          </p:nvPr>
        </p:nvSpPr>
        <p:spPr>
          <a:xfrm>
            <a:off x="6858000" y="42164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9" name="装饰  8"/>
          <p:cNvSpPr/>
          <p:nvPr>
            <p:ph type="body" idx="16395" hasCustomPrompt="1"/>
            <p:custDataLst>
              <p:tags r:id="rId13"/>
            </p:custDataLst>
          </p:nvPr>
        </p:nvSpPr>
        <p:spPr>
          <a:xfrm>
            <a:off x="6705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0" name="文本占位符 19"/>
          <p:cNvSpPr/>
          <p:nvPr>
            <p:ph type="body" idx="16390"/>
            <p:custDataLst>
              <p:tags r:id="rId14"/>
            </p:custDataLst>
          </p:nvPr>
        </p:nvSpPr>
        <p:spPr>
          <a:xfrm>
            <a:off x="6858000" y="5130800"/>
            <a:ext cx="4724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1" name="文本占位符 20"/>
          <p:cNvSpPr/>
          <p:nvPr>
            <p:ph type="body" idx="16391"/>
            <p:custDataLst>
              <p:tags r:id="rId15"/>
            </p:custDataLst>
          </p:nvPr>
        </p:nvSpPr>
        <p:spPr>
          <a:xfrm>
            <a:off x="6858000" y="5638800"/>
            <a:ext cx="4724400" cy="6096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正文页-30_81">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705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p:nvPr>
            <p:ph type="body" idx="16393" hasCustomPrompt="1"/>
            <p:custDataLst>
              <p:tags r:id="rId7"/>
            </p:custDataLst>
          </p:nvPr>
        </p:nvSpPr>
        <p:spPr>
          <a:xfrm>
            <a:off x="6705600" y="22860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p:nvPr>
            <p:ph type="body" idx="16386"/>
            <p:custDataLst>
              <p:tags r:id="rId8"/>
            </p:custDataLst>
          </p:nvPr>
        </p:nvSpPr>
        <p:spPr>
          <a:xfrm>
            <a:off x="6858000" y="22860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6858000" y="27940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6705600" y="3708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p:nvPr>
            <p:ph type="body" idx="16388"/>
            <p:custDataLst>
              <p:tags r:id="rId11"/>
            </p:custDataLst>
          </p:nvPr>
        </p:nvSpPr>
        <p:spPr>
          <a:xfrm>
            <a:off x="6858000" y="3708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p:nvPr>
            <p:ph type="body" idx="16389"/>
            <p:custDataLst>
              <p:tags r:id="rId12"/>
            </p:custDataLst>
          </p:nvPr>
        </p:nvSpPr>
        <p:spPr>
          <a:xfrm>
            <a:off x="6858000" y="42164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p:nvPr>
            <p:ph type="body" idx="16395" hasCustomPrompt="1"/>
            <p:custDataLst>
              <p:tags r:id="rId13"/>
            </p:custDataLst>
          </p:nvPr>
        </p:nvSpPr>
        <p:spPr>
          <a:xfrm>
            <a:off x="6705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p:nvPr>
            <p:ph type="body" idx="16390"/>
            <p:custDataLst>
              <p:tags r:id="rId14"/>
            </p:custDataLst>
          </p:nvPr>
        </p:nvSpPr>
        <p:spPr>
          <a:xfrm>
            <a:off x="6858000" y="51308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p:nvPr>
            <p:ph type="body" idx="16391"/>
            <p:custDataLst>
              <p:tags r:id="rId15"/>
            </p:custDataLst>
          </p:nvPr>
        </p:nvSpPr>
        <p:spPr>
          <a:xfrm>
            <a:off x="6858000" y="56388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正文页-6_81">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p:nvPr>
            <p:ph type="body" idx="16393" hasCustomPrompt="1"/>
            <p:custDataLst>
              <p:tags r:id="rId7"/>
            </p:custDataLst>
          </p:nvPr>
        </p:nvSpPr>
        <p:spPr>
          <a:xfrm>
            <a:off x="609600" y="22860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p:nvPr>
            <p:ph type="body" idx="16386"/>
            <p:custDataLst>
              <p:tags r:id="rId8"/>
            </p:custDataLst>
          </p:nvPr>
        </p:nvSpPr>
        <p:spPr>
          <a:xfrm>
            <a:off x="762000" y="22860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762000" y="27940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609600" y="3708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p:nvPr>
            <p:ph type="body" idx="16388"/>
            <p:custDataLst>
              <p:tags r:id="rId11"/>
            </p:custDataLst>
          </p:nvPr>
        </p:nvSpPr>
        <p:spPr>
          <a:xfrm>
            <a:off x="762000" y="3708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p:nvPr>
            <p:ph type="body" idx="16389"/>
            <p:custDataLst>
              <p:tags r:id="rId12"/>
            </p:custDataLst>
          </p:nvPr>
        </p:nvSpPr>
        <p:spPr>
          <a:xfrm>
            <a:off x="762000" y="42164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p:nvPr>
            <p:ph type="body" idx="16395" hasCustomPrompt="1"/>
            <p:custDataLst>
              <p:tags r:id="rId13"/>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p:nvPr>
            <p:ph type="body" idx="16390"/>
            <p:custDataLst>
              <p:tags r:id="rId14"/>
            </p:custDataLst>
          </p:nvPr>
        </p:nvSpPr>
        <p:spPr>
          <a:xfrm>
            <a:off x="762000" y="51308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p:nvPr>
            <p:ph type="body" idx="16391"/>
            <p:custDataLst>
              <p:tags r:id="rId15"/>
            </p:custDataLst>
          </p:nvPr>
        </p:nvSpPr>
        <p:spPr>
          <a:xfrm>
            <a:off x="762000" y="56388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正文页-10007_18">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p:nvPr>
            <p:ph type="body" idx="16386"/>
            <p:custDataLst>
              <p:tags r:id="rId6"/>
            </p:custDataLst>
          </p:nvPr>
        </p:nvSpPr>
        <p:spPr>
          <a:xfrm>
            <a:off x="609600" y="1778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p:nvPr>
            <p:ph type="body" idx="16387"/>
            <p:custDataLst>
              <p:tags r:id="rId7"/>
            </p:custDataLst>
          </p:nvPr>
        </p:nvSpPr>
        <p:spPr>
          <a:xfrm>
            <a:off x="609600" y="2336800"/>
            <a:ext cx="32512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文本占位符 13"/>
          <p:cNvSpPr/>
          <p:nvPr>
            <p:ph type="body" idx="16388"/>
            <p:custDataLst>
              <p:tags r:id="rId8"/>
            </p:custDataLst>
          </p:nvPr>
        </p:nvSpPr>
        <p:spPr>
          <a:xfrm>
            <a:off x="4470400" y="1778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9"/>
            <p:custDataLst>
              <p:tags r:id="rId9"/>
            </p:custDataLst>
          </p:nvPr>
        </p:nvSpPr>
        <p:spPr>
          <a:xfrm>
            <a:off x="4470400" y="2336800"/>
            <a:ext cx="32512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文本占位符 15"/>
          <p:cNvSpPr/>
          <p:nvPr>
            <p:ph type="body" idx="16390"/>
            <p:custDataLst>
              <p:tags r:id="rId10"/>
            </p:custDataLst>
          </p:nvPr>
        </p:nvSpPr>
        <p:spPr>
          <a:xfrm>
            <a:off x="8331200" y="1778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p:nvPr>
            <p:ph type="body" idx="16391"/>
            <p:custDataLst>
              <p:tags r:id="rId11"/>
            </p:custDataLst>
          </p:nvPr>
        </p:nvSpPr>
        <p:spPr>
          <a:xfrm>
            <a:off x="8331200" y="2336800"/>
            <a:ext cx="32512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正文页-3_19">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p:nvPr>
            <p:ph type="body" idx="16393" hasCustomPrompt="1"/>
            <p:custDataLst>
              <p:tags r:id="rId6"/>
            </p:custDataLst>
          </p:nvPr>
        </p:nvSpPr>
        <p:spPr>
          <a:xfrm>
            <a:off x="609600" y="1701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p:nvPr>
            <p:ph type="pic" idx="16392" hasCustomPrompt="1"/>
            <p:custDataLst>
              <p:tags r:id="rId7"/>
            </p:custDataLst>
          </p:nvPr>
        </p:nvSpPr>
        <p:spPr>
          <a:xfrm>
            <a:off x="822960" y="1915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p:nvPr>
            <p:ph type="body" idx="16386"/>
            <p:custDataLst>
              <p:tags r:id="rId8"/>
            </p:custDataLst>
          </p:nvPr>
        </p:nvSpPr>
        <p:spPr>
          <a:xfrm>
            <a:off x="1778000" y="16002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1778000" y="21082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5" hasCustomPrompt="1"/>
            <p:custDataLst>
              <p:tags r:id="rId10"/>
            </p:custDataLst>
          </p:nvPr>
        </p:nvSpPr>
        <p:spPr>
          <a:xfrm>
            <a:off x="609600" y="3429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p:nvPr>
            <p:ph type="pic" idx="16394" hasCustomPrompt="1"/>
            <p:custDataLst>
              <p:tags r:id="rId11"/>
            </p:custDataLst>
          </p:nvPr>
        </p:nvSpPr>
        <p:spPr>
          <a:xfrm>
            <a:off x="822960" y="3642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p:nvPr>
            <p:ph type="body" idx="16388"/>
            <p:custDataLst>
              <p:tags r:id="rId12"/>
            </p:custDataLst>
          </p:nvPr>
        </p:nvSpPr>
        <p:spPr>
          <a:xfrm>
            <a:off x="1778000" y="33274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p:nvPr>
            <p:ph type="body" idx="16389"/>
            <p:custDataLst>
              <p:tags r:id="rId13"/>
            </p:custDataLst>
          </p:nvPr>
        </p:nvSpPr>
        <p:spPr>
          <a:xfrm>
            <a:off x="1778000" y="38354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p:nvPr>
            <p:ph type="body" idx="16397" hasCustomPrompt="1"/>
            <p:custDataLst>
              <p:tags r:id="rId14"/>
            </p:custDataLst>
          </p:nvPr>
        </p:nvSpPr>
        <p:spPr>
          <a:xfrm>
            <a:off x="609600" y="51562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p:nvPr>
            <p:ph type="pic" idx="16396" hasCustomPrompt="1"/>
            <p:custDataLst>
              <p:tags r:id="rId15"/>
            </p:custDataLst>
          </p:nvPr>
        </p:nvSpPr>
        <p:spPr>
          <a:xfrm>
            <a:off x="822960" y="53695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p:nvPr>
            <p:ph type="body" idx="16390"/>
            <p:custDataLst>
              <p:tags r:id="rId16"/>
            </p:custDataLst>
          </p:nvPr>
        </p:nvSpPr>
        <p:spPr>
          <a:xfrm>
            <a:off x="1778000" y="50546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p:nvPr>
            <p:ph type="body" idx="16391"/>
            <p:custDataLst>
              <p:tags r:id="rId17"/>
            </p:custDataLst>
          </p:nvPr>
        </p:nvSpPr>
        <p:spPr>
          <a:xfrm>
            <a:off x="1778000" y="55626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正文页-14_3">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3429000" cy="54864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p:nvPr>
            <p:ph type="body" idx="16387" hasCustomPrompt="1"/>
            <p:custDataLst>
              <p:tags r:id="rId6"/>
            </p:custDataLst>
          </p:nvPr>
        </p:nvSpPr>
        <p:spPr>
          <a:xfrm>
            <a:off x="4648200" y="609600"/>
            <a:ext cx="6934200" cy="5638800"/>
          </a:xfrm>
          <a:custGeom>
            <a:avLst/>
            <a:gdLst>
              <a:gd name="connisteX0" fmla="*/ 0 w 6934200"/>
              <a:gd name="connsiteY0" fmla="*/ 203200 h 5638800"/>
              <a:gd name="connisteX1" fmla="*/ 203200 w 6934200"/>
              <a:gd name="connsiteY1" fmla="*/ 0 h 5638800"/>
              <a:gd name="connisteX2" fmla="*/ 6731000 w 6934200"/>
              <a:gd name="connsiteY2" fmla="*/ 0 h 5638800"/>
              <a:gd name="connisteX3" fmla="*/ 6934200 w 6934200"/>
              <a:gd name="connsiteY3" fmla="*/ 203200 h 5638800"/>
              <a:gd name="connisteX4" fmla="*/ 6934200 w 6934200"/>
              <a:gd name="connsiteY4" fmla="*/ 5435600 h 5638800"/>
              <a:gd name="connisteX5" fmla="*/ 6731000 w 6934200"/>
              <a:gd name="connsiteY5" fmla="*/ 5638800 h 5638800"/>
              <a:gd name="connisteX6" fmla="*/ 203200 w 6934200"/>
              <a:gd name="connsiteY6" fmla="*/ 5638800 h 5638800"/>
              <a:gd name="connisteX7" fmla="*/ 0 w 6934200"/>
              <a:gd name="connsiteY7" fmla="*/ 5435600 h 5638800"/>
              <a:gd name="connisteX8" fmla="*/ 0 w 69342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6934200" h="5638800">
                <a:moveTo>
                  <a:pt x="0" y="203200"/>
                </a:moveTo>
                <a:cubicBezTo>
                  <a:pt x="0" y="90976"/>
                  <a:pt x="90976" y="0"/>
                  <a:pt x="203200" y="0"/>
                </a:cubicBezTo>
                <a:lnTo>
                  <a:pt x="6731000" y="0"/>
                </a:lnTo>
                <a:cubicBezTo>
                  <a:pt x="6843224" y="0"/>
                  <a:pt x="6934200" y="90976"/>
                  <a:pt x="6934200" y="203200"/>
                </a:cubicBezTo>
                <a:lnTo>
                  <a:pt x="6934200" y="5435600"/>
                </a:lnTo>
                <a:cubicBezTo>
                  <a:pt x="6934200" y="5547824"/>
                  <a:pt x="6843224" y="5638800"/>
                  <a:pt x="6731000" y="5638800"/>
                </a:cubicBezTo>
                <a:lnTo>
                  <a:pt x="203200" y="5638800"/>
                </a:lnTo>
                <a:cubicBezTo>
                  <a:pt x="90976" y="5638800"/>
                  <a:pt x="0" y="5547824"/>
                  <a:pt x="0" y="54356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p:nvPr>
            <p:ph type="body" idx="16386"/>
            <p:custDataLst>
              <p:tags r:id="rId7"/>
            </p:custDataLst>
          </p:nvPr>
        </p:nvSpPr>
        <p:spPr>
          <a:xfrm>
            <a:off x="5054600" y="1143000"/>
            <a:ext cx="6121400" cy="4572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正文页-10003_17">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p:nvPr>
            <p:ph type="body" idx="16386"/>
            <p:custDataLst>
              <p:tags r:id="rId6"/>
            </p:custDataLst>
          </p:nvPr>
        </p:nvSpPr>
        <p:spPr>
          <a:xfrm>
            <a:off x="6096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装饰  2"/>
          <p:cNvSpPr/>
          <p:nvPr>
            <p:ph type="body" idx="16392" hasCustomPrompt="1"/>
            <p:custDataLst>
              <p:tags r:id="rId7"/>
            </p:custDataLst>
          </p:nvPr>
        </p:nvSpPr>
        <p:spPr>
          <a:xfrm>
            <a:off x="6096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p:nvPr>
            <p:ph type="body" idx="16387"/>
            <p:custDataLst>
              <p:tags r:id="rId8"/>
            </p:custDataLst>
          </p:nvPr>
        </p:nvSpPr>
        <p:spPr>
          <a:xfrm>
            <a:off x="9144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p:nvPr>
            <p:ph type="body" idx="16388"/>
            <p:custDataLst>
              <p:tags r:id="rId9"/>
            </p:custDataLst>
          </p:nvPr>
        </p:nvSpPr>
        <p:spPr>
          <a:xfrm>
            <a:off x="43688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装饰  5"/>
          <p:cNvSpPr/>
          <p:nvPr>
            <p:ph type="body" idx="16393" hasCustomPrompt="1"/>
            <p:custDataLst>
              <p:tags r:id="rId10"/>
            </p:custDataLst>
          </p:nvPr>
        </p:nvSpPr>
        <p:spPr>
          <a:xfrm>
            <a:off x="43688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p:nvPr>
            <p:ph type="body" idx="16389"/>
            <p:custDataLst>
              <p:tags r:id="rId11"/>
            </p:custDataLst>
          </p:nvPr>
        </p:nvSpPr>
        <p:spPr>
          <a:xfrm>
            <a:off x="46736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文本占位符 17"/>
          <p:cNvSpPr/>
          <p:nvPr>
            <p:ph type="body" idx="16390"/>
            <p:custDataLst>
              <p:tags r:id="rId12"/>
            </p:custDataLst>
          </p:nvPr>
        </p:nvSpPr>
        <p:spPr>
          <a:xfrm>
            <a:off x="8128000" y="15240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装饰  8"/>
          <p:cNvSpPr/>
          <p:nvPr>
            <p:ph type="body" idx="16394" hasCustomPrompt="1"/>
            <p:custDataLst>
              <p:tags r:id="rId13"/>
            </p:custDataLst>
          </p:nvPr>
        </p:nvSpPr>
        <p:spPr>
          <a:xfrm>
            <a:off x="8128000" y="2082800"/>
            <a:ext cx="3454400" cy="4165600"/>
          </a:xfrm>
          <a:custGeom>
            <a:avLst/>
            <a:gdLst>
              <a:gd name="connisteX0" fmla="*/ 0 w 3454400"/>
              <a:gd name="connsiteY0" fmla="*/ 203200 h 4165600"/>
              <a:gd name="connisteX1" fmla="*/ 203200 w 3454400"/>
              <a:gd name="connsiteY1" fmla="*/ 0 h 4165600"/>
              <a:gd name="connisteX2" fmla="*/ 3251200 w 3454400"/>
              <a:gd name="connsiteY2" fmla="*/ 0 h 4165600"/>
              <a:gd name="connisteX3" fmla="*/ 3454400 w 3454400"/>
              <a:gd name="connsiteY3" fmla="*/ 203200 h 4165600"/>
              <a:gd name="connisteX4" fmla="*/ 3454400 w 3454400"/>
              <a:gd name="connsiteY4" fmla="*/ 3962400 h 4165600"/>
              <a:gd name="connisteX5" fmla="*/ 3251200 w 3454400"/>
              <a:gd name="connsiteY5" fmla="*/ 4165600 h 4165600"/>
              <a:gd name="connisteX6" fmla="*/ 203200 w 3454400"/>
              <a:gd name="connsiteY6" fmla="*/ 4165600 h 4165600"/>
              <a:gd name="connisteX7" fmla="*/ 0 w 3454400"/>
              <a:gd name="connsiteY7" fmla="*/ 3962400 h 4165600"/>
              <a:gd name="connisteX8" fmla="*/ 0 w 3454400"/>
              <a:gd name="connsiteY8" fmla="*/ 203200 h 4165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165600">
                <a:moveTo>
                  <a:pt x="0" y="203200"/>
                </a:moveTo>
                <a:cubicBezTo>
                  <a:pt x="0" y="90976"/>
                  <a:pt x="90976" y="0"/>
                  <a:pt x="203200" y="0"/>
                </a:cubicBezTo>
                <a:lnTo>
                  <a:pt x="3251200" y="0"/>
                </a:lnTo>
                <a:cubicBezTo>
                  <a:pt x="3363424" y="0"/>
                  <a:pt x="3454400" y="90976"/>
                  <a:pt x="3454400" y="203200"/>
                </a:cubicBezTo>
                <a:lnTo>
                  <a:pt x="3454400" y="3962400"/>
                </a:lnTo>
                <a:cubicBezTo>
                  <a:pt x="3454400" y="4074624"/>
                  <a:pt x="3363424" y="4165600"/>
                  <a:pt x="3251200" y="4165600"/>
                </a:cubicBezTo>
                <a:lnTo>
                  <a:pt x="203200" y="4165600"/>
                </a:lnTo>
                <a:cubicBezTo>
                  <a:pt x="90976" y="4165600"/>
                  <a:pt x="0" y="4074624"/>
                  <a:pt x="0" y="3962400"/>
                </a:cubicBezTo>
                <a:lnTo>
                  <a:pt x="0" y="20320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p:nvPr>
            <p:ph type="body" idx="16391"/>
            <p:custDataLst>
              <p:tags r:id="rId14"/>
            </p:custDataLst>
          </p:nvPr>
        </p:nvSpPr>
        <p:spPr>
          <a:xfrm>
            <a:off x="8432800" y="2641600"/>
            <a:ext cx="2844800" cy="3048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10" name="日期占位符 9"/>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正文页-6_27">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p:nvPr>
            <p:ph idx="16392" hasCustomPrompt="1"/>
            <p:custDataLst>
              <p:tags r:id="rId6"/>
            </p:custDataLst>
          </p:nvPr>
        </p:nvSpPr>
        <p:spPr>
          <a:xfrm>
            <a:off x="60960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p:nvPr>
            <p:ph type="body" idx="16393" hasCustomPrompt="1"/>
            <p:custDataLst>
              <p:tags r:id="rId7"/>
            </p:custDataLst>
          </p:nvPr>
        </p:nvSpPr>
        <p:spPr>
          <a:xfrm>
            <a:off x="609600" y="22860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p:nvPr>
            <p:ph type="body" idx="16386"/>
            <p:custDataLst>
              <p:tags r:id="rId8"/>
            </p:custDataLst>
          </p:nvPr>
        </p:nvSpPr>
        <p:spPr>
          <a:xfrm>
            <a:off x="762000" y="22860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p:nvPr>
            <p:ph type="body" idx="16387"/>
            <p:custDataLst>
              <p:tags r:id="rId9"/>
            </p:custDataLst>
          </p:nvPr>
        </p:nvSpPr>
        <p:spPr>
          <a:xfrm>
            <a:off x="762000" y="27940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609600" y="3708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p:nvPr>
            <p:ph type="body" idx="16388"/>
            <p:custDataLst>
              <p:tags r:id="rId11"/>
            </p:custDataLst>
          </p:nvPr>
        </p:nvSpPr>
        <p:spPr>
          <a:xfrm>
            <a:off x="762000" y="37084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p:nvPr>
            <p:ph type="body" idx="16389"/>
            <p:custDataLst>
              <p:tags r:id="rId12"/>
            </p:custDataLst>
          </p:nvPr>
        </p:nvSpPr>
        <p:spPr>
          <a:xfrm>
            <a:off x="762000" y="42164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p:nvPr>
            <p:ph type="body" idx="16395" hasCustomPrompt="1"/>
            <p:custDataLst>
              <p:tags r:id="rId13"/>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p:nvPr>
            <p:ph type="body" idx="16390"/>
            <p:custDataLst>
              <p:tags r:id="rId14"/>
            </p:custDataLst>
          </p:nvPr>
        </p:nvSpPr>
        <p:spPr>
          <a:xfrm>
            <a:off x="762000" y="5130800"/>
            <a:ext cx="472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p:nvPr>
            <p:ph type="body" idx="16391"/>
            <p:custDataLst>
              <p:tags r:id="rId15"/>
            </p:custDataLst>
          </p:nvPr>
        </p:nvSpPr>
        <p:spPr>
          <a:xfrm>
            <a:off x="762000" y="5638800"/>
            <a:ext cx="472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正文页-10012_14">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p:nvPr>
            <p:ph idx="16392" hasCustomPrompt="1"/>
            <p:custDataLst>
              <p:tags r:id="rId6"/>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p:nvPr>
            <p:ph type="body" idx="16386"/>
            <p:custDataLst>
              <p:tags r:id="rId7"/>
            </p:custDataLst>
          </p:nvPr>
        </p:nvSpPr>
        <p:spPr>
          <a:xfrm>
            <a:off x="6553200" y="1524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6553200" y="2082800"/>
            <a:ext cx="5029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p:nvPr>
            <p:ph type="body" idx="16388"/>
            <p:custDataLst>
              <p:tags r:id="rId9"/>
            </p:custDataLst>
          </p:nvPr>
        </p:nvSpPr>
        <p:spPr>
          <a:xfrm>
            <a:off x="6553200" y="3302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p:nvPr>
            <p:ph type="body" idx="16389"/>
            <p:custDataLst>
              <p:tags r:id="rId10"/>
            </p:custDataLst>
          </p:nvPr>
        </p:nvSpPr>
        <p:spPr>
          <a:xfrm>
            <a:off x="6553200" y="3860800"/>
            <a:ext cx="5029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p:nvPr>
            <p:ph type="body" idx="16390"/>
            <p:custDataLst>
              <p:tags r:id="rId11"/>
            </p:custDataLst>
          </p:nvPr>
        </p:nvSpPr>
        <p:spPr>
          <a:xfrm>
            <a:off x="6553200" y="5080000"/>
            <a:ext cx="5029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p:nvPr>
            <p:ph type="body" idx="16391"/>
            <p:custDataLst>
              <p:tags r:id="rId12"/>
            </p:custDataLst>
          </p:nvPr>
        </p:nvSpPr>
        <p:spPr>
          <a:xfrm>
            <a:off x="6553200" y="5638800"/>
            <a:ext cx="5029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正文页-34_35">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图片占位符 11"/>
          <p:cNvSpPr/>
          <p:nvPr>
            <p:ph type="pic" idx="16394" hasCustomPrompt="1"/>
            <p:custDataLst>
              <p:tags r:id="rId6"/>
            </p:custDataLst>
          </p:nvPr>
        </p:nvSpPr>
        <p:spPr>
          <a:xfrm>
            <a:off x="609600" y="19304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p:nvPr>
            <p:ph type="body" idx="16386"/>
            <p:custDataLst>
              <p:tags r:id="rId7"/>
            </p:custDataLst>
          </p:nvPr>
        </p:nvSpPr>
        <p:spPr>
          <a:xfrm>
            <a:off x="1778000" y="1930400"/>
            <a:ext cx="4089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4" name="文本占位符 13"/>
          <p:cNvSpPr/>
          <p:nvPr>
            <p:ph type="body" idx="16387"/>
            <p:custDataLst>
              <p:tags r:id="rId8"/>
            </p:custDataLst>
          </p:nvPr>
        </p:nvSpPr>
        <p:spPr>
          <a:xfrm>
            <a:off x="1778000" y="2438400"/>
            <a:ext cx="4089400" cy="12192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5" name="图片占位符 14"/>
          <p:cNvSpPr/>
          <p:nvPr>
            <p:ph type="pic" idx="16395" hasCustomPrompt="1"/>
            <p:custDataLst>
              <p:tags r:id="rId9"/>
            </p:custDataLst>
          </p:nvPr>
        </p:nvSpPr>
        <p:spPr>
          <a:xfrm>
            <a:off x="6324600" y="19304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6" name="文本占位符 15"/>
          <p:cNvSpPr/>
          <p:nvPr>
            <p:ph type="body" idx="16388"/>
            <p:custDataLst>
              <p:tags r:id="rId10"/>
            </p:custDataLst>
          </p:nvPr>
        </p:nvSpPr>
        <p:spPr>
          <a:xfrm>
            <a:off x="7493000" y="1930400"/>
            <a:ext cx="4089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7" name="文本占位符 16"/>
          <p:cNvSpPr/>
          <p:nvPr>
            <p:ph type="body" idx="16389"/>
            <p:custDataLst>
              <p:tags r:id="rId11"/>
            </p:custDataLst>
          </p:nvPr>
        </p:nvSpPr>
        <p:spPr>
          <a:xfrm>
            <a:off x="7493000" y="2438400"/>
            <a:ext cx="4089400" cy="12192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8" name="图片占位符 17"/>
          <p:cNvSpPr/>
          <p:nvPr>
            <p:ph type="pic" idx="16396" hasCustomPrompt="1"/>
            <p:custDataLst>
              <p:tags r:id="rId12"/>
            </p:custDataLst>
          </p:nvPr>
        </p:nvSpPr>
        <p:spPr>
          <a:xfrm>
            <a:off x="609600" y="4114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p:nvPr>
            <p:ph type="body" idx="16390"/>
            <p:custDataLst>
              <p:tags r:id="rId13"/>
            </p:custDataLst>
          </p:nvPr>
        </p:nvSpPr>
        <p:spPr>
          <a:xfrm>
            <a:off x="1778000" y="4114800"/>
            <a:ext cx="4089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0" name="文本占位符 19"/>
          <p:cNvSpPr/>
          <p:nvPr>
            <p:ph type="body" idx="16391"/>
            <p:custDataLst>
              <p:tags r:id="rId14"/>
            </p:custDataLst>
          </p:nvPr>
        </p:nvSpPr>
        <p:spPr>
          <a:xfrm>
            <a:off x="1778000" y="4622800"/>
            <a:ext cx="4089400" cy="12192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21" name="图片占位符 20"/>
          <p:cNvSpPr/>
          <p:nvPr>
            <p:ph type="pic" idx="16397" hasCustomPrompt="1"/>
            <p:custDataLst>
              <p:tags r:id="rId15"/>
            </p:custDataLst>
          </p:nvPr>
        </p:nvSpPr>
        <p:spPr>
          <a:xfrm>
            <a:off x="6324600" y="4114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p:nvPr>
            <p:ph type="body" idx="16392"/>
            <p:custDataLst>
              <p:tags r:id="rId16"/>
            </p:custDataLst>
          </p:nvPr>
        </p:nvSpPr>
        <p:spPr>
          <a:xfrm>
            <a:off x="7493000" y="4114800"/>
            <a:ext cx="40894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3" name="文本占位符 22"/>
          <p:cNvSpPr/>
          <p:nvPr>
            <p:ph type="body" idx="16393"/>
            <p:custDataLst>
              <p:tags r:id="rId17"/>
            </p:custDataLst>
          </p:nvPr>
        </p:nvSpPr>
        <p:spPr>
          <a:xfrm>
            <a:off x="7493000" y="4622800"/>
            <a:ext cx="4089400" cy="12192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正文页-2_18">
    <p:bg>
      <p:bgRef idx="1001">
        <a:schemeClr val="bg2"/>
      </p:bgRef>
    </p:bg>
    <p:spTree>
      <p:nvGrpSpPr>
        <p:cNvPr id="1" name=""/>
        <p:cNvGrpSpPr/>
        <p:nvPr/>
      </p:nvGrpSpPr>
      <p:grpSpPr>
        <a:xfrm>
          <a:off x="0" y="0"/>
          <a:ext cx="0" cy="0"/>
          <a:chOff x="0" y="0"/>
          <a:chExt cx="0" cy="0"/>
        </a:xfrm>
      </p:grpSpPr>
      <p:sp>
        <p:nvSpPr>
          <p:cNvPr id="8" name="日期占位符 7"/>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p:nvPr>
            <p:ph type="ftr" sz="quarter" idx="11"/>
            <p:custDataLst>
              <p:tags r:id="rId3"/>
            </p:custDataLst>
          </p:nvPr>
        </p:nvSpPr>
        <p:spPr/>
        <p:txBody>
          <a:bodyPr/>
          <a:lstStyle/>
          <a:p>
            <a:endParaRPr lang="zh-CN" altLang="en-US"/>
          </a:p>
        </p:txBody>
      </p:sp>
      <p:sp>
        <p:nvSpPr>
          <p:cNvPr id="10" name="灯片编号占位符 9"/>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p:nvPr>
            <p:ph type="ctrTitle" idx="16385"/>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p:nvPr>
            <p:ph type="body" idx="16392" hasCustomPrompt="1"/>
            <p:custDataLst>
              <p:tags r:id="rId6"/>
            </p:custDataLst>
          </p:nvPr>
        </p:nvSpPr>
        <p:spPr>
          <a:xfrm>
            <a:off x="6096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p:nvPr>
            <p:ph type="pic" idx="16393" hasCustomPrompt="1"/>
            <p:custDataLst>
              <p:tags r:id="rId7"/>
            </p:custDataLst>
          </p:nvPr>
        </p:nvSpPr>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p:nvPr>
            <p:ph type="body" idx="16386" hasCustomPrompt="1"/>
            <p:custDataLst>
              <p:tags r:id="rId8"/>
            </p:custDataLst>
          </p:nvPr>
        </p:nvSpPr>
        <p:spPr>
          <a:xfrm>
            <a:off x="914400" y="3759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p:nvPr>
            <p:ph type="body" idx="16387"/>
            <p:custDataLst>
              <p:tags r:id="rId9"/>
            </p:custDataLst>
          </p:nvPr>
        </p:nvSpPr>
        <p:spPr>
          <a:xfrm>
            <a:off x="914400" y="4216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p:nvPr>
            <p:ph type="body" idx="16394" hasCustomPrompt="1"/>
            <p:custDataLst>
              <p:tags r:id="rId10"/>
            </p:custDataLst>
          </p:nvPr>
        </p:nvSpPr>
        <p:spPr>
          <a:xfrm>
            <a:off x="43688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p:nvPr>
            <p:ph type="pic" idx="16395" hasCustomPrompt="1"/>
            <p:custDataLst>
              <p:tags r:id="rId11"/>
            </p:custDataLst>
          </p:nvPr>
        </p:nvSpPr>
        <p:spPr>
          <a:xfrm>
            <a:off x="43688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p:nvPr>
            <p:ph type="body" idx="16388" hasCustomPrompt="1"/>
            <p:custDataLst>
              <p:tags r:id="rId12"/>
            </p:custDataLst>
          </p:nvPr>
        </p:nvSpPr>
        <p:spPr>
          <a:xfrm>
            <a:off x="4673600" y="3759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项标题</a:t>
            </a:r>
            <a:endParaRPr lang="zh-CN" altLang="en-US" smtClean="0"/>
          </a:p>
        </p:txBody>
      </p:sp>
      <p:sp>
        <p:nvSpPr>
          <p:cNvPr id="19" name="文本占位符 18"/>
          <p:cNvSpPr/>
          <p:nvPr>
            <p:ph type="body" idx="16389"/>
            <p:custDataLst>
              <p:tags r:id="rId13"/>
            </p:custDataLst>
          </p:nvPr>
        </p:nvSpPr>
        <p:spPr>
          <a:xfrm>
            <a:off x="4673600" y="4216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0" name="装饰  9"/>
          <p:cNvSpPr/>
          <p:nvPr>
            <p:ph type="body" idx="16396" hasCustomPrompt="1"/>
            <p:custDataLst>
              <p:tags r:id="rId14"/>
            </p:custDataLst>
          </p:nvPr>
        </p:nvSpPr>
        <p:spPr>
          <a:xfrm>
            <a:off x="81280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50000"/>
                </a:schemeClr>
              </a:gs>
              <a:gs pos="100000">
                <a:schemeClr val="accent1">
                  <a:lumMod val="5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p:nvPr>
            <p:ph type="pic" idx="16397" hasCustomPrompt="1"/>
            <p:custDataLst>
              <p:tags r:id="rId15"/>
            </p:custDataLst>
          </p:nvPr>
        </p:nvSpPr>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p:nvPr>
            <p:ph type="body" idx="16390" hasCustomPrompt="1"/>
            <p:custDataLst>
              <p:tags r:id="rId16"/>
            </p:custDataLst>
          </p:nvPr>
        </p:nvSpPr>
        <p:spPr>
          <a:xfrm>
            <a:off x="8432800" y="3759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p:nvPr>
            <p:ph type="body" idx="16391"/>
            <p:custDataLst>
              <p:tags r:id="rId17"/>
            </p:custDataLst>
          </p:nvPr>
        </p:nvSpPr>
        <p:spPr>
          <a:xfrm>
            <a:off x="8432800" y="4216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a:xfrm>
            <a:off x="609556" y="482457"/>
            <a:ext cx="10972888" cy="711206"/>
          </a:xfrm>
        </p:spPr>
        <p:txBody>
          <a:bodyPr/>
          <a:lstStyle/>
          <a:p>
            <a:r>
              <a:rPr lang="zh-CN" altLang="en-US"/>
              <a:t>单击此处编辑母版标题样式</a:t>
            </a:r>
            <a:endParaRPr lang="zh-CN" altLang="en-US"/>
          </a:p>
        </p:txBody>
      </p:sp>
      <p:sp>
        <p:nvSpPr>
          <p:cNvPr id="3" name="内容占位符 2"/>
          <p:cNvSpPr/>
          <p:nvPr>
            <p:ph sz="half" idx="1"/>
          </p:nvPr>
        </p:nvSpPr>
        <p:spPr>
          <a:xfrm>
            <a:off x="609584" y="1523857"/>
            <a:ext cx="5257842" cy="47244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p:nvPr>
        </p:nvSpPr>
        <p:spPr>
          <a:xfrm>
            <a:off x="6322060" y="1524000"/>
            <a:ext cx="5266690" cy="47244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2" name="页脚占位符 11"/>
          <p:cNvSpPr/>
          <p:nvPr>
            <p:ph type="ftr" sz="quarter" idx="3"/>
            <p:custDataLst>
              <p:tags r:id="rId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4" name="日期占位符 13"/>
          <p:cNvSpPr/>
          <p:nvPr>
            <p:ph type="dt" sz="half" idx="10"/>
            <p:custDataLst>
              <p:tags r:id="rId3"/>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
        <p:nvSpPr>
          <p:cNvPr id="15" name="灯片编号占位符 14"/>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609556" y="482601"/>
            <a:ext cx="10972888" cy="711206"/>
          </a:xfrm>
        </p:spPr>
        <p:txBody>
          <a:bodyPr/>
          <a:lstStyle/>
          <a:p>
            <a:r>
              <a:rPr lang="zh-CN" altLang="en-US"/>
              <a:t>单击此处编辑母版标题样式</a:t>
            </a:r>
            <a:endParaRPr lang="zh-CN" altLang="en-US"/>
          </a:p>
        </p:txBody>
      </p:sp>
      <p:sp>
        <p:nvSpPr>
          <p:cNvPr id="3" name="文本占位符 2"/>
          <p:cNvSpPr/>
          <p:nvPr>
            <p:ph type="body" idx="1"/>
          </p:nvPr>
        </p:nvSpPr>
        <p:spPr>
          <a:xfrm>
            <a:off x="607060" y="1524000"/>
            <a:ext cx="5257842" cy="914407"/>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p:nvPr>
            <p:ph sz="half" idx="2"/>
          </p:nvPr>
        </p:nvSpPr>
        <p:spPr>
          <a:xfrm>
            <a:off x="609600" y="2540000"/>
            <a:ext cx="5257800" cy="370843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p:nvPr>
        </p:nvSpPr>
        <p:spPr>
          <a:xfrm>
            <a:off x="6324411" y="1523712"/>
            <a:ext cx="5257842" cy="914407"/>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p:nvPr>
            <p:ph sz="quarter" idx="4"/>
          </p:nvPr>
        </p:nvSpPr>
        <p:spPr>
          <a:xfrm>
            <a:off x="6324600" y="2540000"/>
            <a:ext cx="5257800" cy="370843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9" name="日期占位符 18"/>
          <p:cNvSpPr/>
          <p:nvPr>
            <p:ph type="dt" sz="half" idx="10"/>
            <p:custDataLst>
              <p:tags r:id="rId2"/>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
        <p:nvSpPr>
          <p:cNvPr id="20" name="页脚占位符 19"/>
          <p:cNvSpPr/>
          <p:nvPr>
            <p:ph type="ftr" sz="quarter" idx="11"/>
            <p:custDataLst>
              <p:tags r:id="rId3"/>
            </p:custDataLst>
          </p:nvPr>
        </p:nvSpPr>
        <p:spPr/>
        <p:txBody>
          <a:bodyPr/>
          <a:lstStyle/>
          <a:p>
            <a:endParaRPr lang="zh-CN" altLang="en-US"/>
          </a:p>
        </p:txBody>
      </p:sp>
      <p:sp>
        <p:nvSpPr>
          <p:cNvPr id="21" name="灯片编号占位符 20"/>
          <p:cNvSpPr/>
          <p:nvPr>
            <p:ph type="sldNum" sz="quarter" idx="12"/>
            <p:custDataLst>
              <p:tags r:id="rId4"/>
            </p:custDataLst>
          </p:nvPr>
        </p:nvSpPr>
        <p:spPr>
          <a:xfrm>
            <a:off x="8877300" y="6314440"/>
            <a:ext cx="2709545" cy="316865"/>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a:xfrm>
            <a:off x="609556" y="482473"/>
            <a:ext cx="10972888" cy="711206"/>
          </a:xfrm>
        </p:spPr>
        <p:txBody>
          <a:bodyPr/>
          <a:lstStyle/>
          <a:p>
            <a:r>
              <a:rPr lang="zh-CN" altLang="en-US"/>
              <a:t>单击此处编辑母版标题样式</a:t>
            </a:r>
            <a:endParaRPr lang="zh-CN" altLang="en-US"/>
          </a:p>
        </p:txBody>
      </p:sp>
      <p:sp>
        <p:nvSpPr>
          <p:cNvPr id="3" name="日期占位符 2"/>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7" name="页脚占位符 6"/>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1" name="灯片编号占位符 10"/>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609584" y="609457"/>
            <a:ext cx="3556028" cy="1600200"/>
          </a:xfrm>
        </p:spPr>
        <p:txBody>
          <a:bodyPr anchor="b"/>
          <a:lstStyle>
            <a:lvl1pPr>
              <a:defRPr sz="3200"/>
            </a:lvl1pPr>
          </a:lstStyle>
          <a:p>
            <a:r>
              <a:rPr lang="zh-CN" altLang="en-US"/>
              <a:t>单击此处编辑母版标题样式</a:t>
            </a:r>
            <a:endParaRPr lang="zh-CN" altLang="en-US"/>
          </a:p>
        </p:txBody>
      </p:sp>
      <p:sp>
        <p:nvSpPr>
          <p:cNvPr id="3" name="图片占位符 2"/>
          <p:cNvSpPr/>
          <p:nvPr>
            <p:ph type="pic" idx="1"/>
          </p:nvPr>
        </p:nvSpPr>
        <p:spPr>
          <a:xfrm>
            <a:off x="4772660" y="609600"/>
            <a:ext cx="6807254" cy="563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p:nvPr>
            <p:ph type="body" sz="half" idx="2"/>
          </p:nvPr>
        </p:nvSpPr>
        <p:spPr>
          <a:xfrm>
            <a:off x="609600" y="2311400"/>
            <a:ext cx="3556000" cy="3937031"/>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30" name="页脚占位符 29"/>
          <p:cNvSpPr/>
          <p:nvPr>
            <p:ph type="ftr" sz="quarter" idx="3"/>
            <p:custDataLst>
              <p:tags r:id="rId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31" name="灯片编号占位符 30"/>
          <p:cNvSpPr/>
          <p:nvPr>
            <p:ph type="sldNum" sz="quarter" idx="4"/>
            <p:custDataLst>
              <p:tags r:id="rId3"/>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
        <p:nvSpPr>
          <p:cNvPr id="32" name="日期占位符 31"/>
          <p:cNvSpPr/>
          <p:nvPr>
            <p:ph type="dt" sz="half" idx="10"/>
            <p:custDataLst>
              <p:tags r:id="rId4"/>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p:nvPr>
            <p:ph type="title" orient="vert"/>
          </p:nvPr>
        </p:nvSpPr>
        <p:spPr>
          <a:xfrm>
            <a:off x="9547860" y="609600"/>
            <a:ext cx="2032016" cy="5638845"/>
          </a:xfrm>
        </p:spPr>
        <p:txBody>
          <a:bodyPr vert="eaVert"/>
          <a:lstStyle/>
          <a:p>
            <a:r>
              <a:rPr lang="zh-CN" altLang="en-US"/>
              <a:t>单击此处编辑母版标题样式</a:t>
            </a:r>
            <a:endParaRPr lang="zh-CN" altLang="en-US"/>
          </a:p>
        </p:txBody>
      </p:sp>
      <p:sp>
        <p:nvSpPr>
          <p:cNvPr id="3" name="竖排文字占位符 2"/>
          <p:cNvSpPr/>
          <p:nvPr>
            <p:ph type="body" orient="vert" idx="1"/>
          </p:nvPr>
        </p:nvSpPr>
        <p:spPr>
          <a:xfrm>
            <a:off x="609600" y="609600"/>
            <a:ext cx="8636069" cy="563880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2" Type="http://schemas.openxmlformats.org/officeDocument/2006/relationships/theme" Target="../theme/theme2.xml"/><Relationship Id="rId41" Type="http://schemas.openxmlformats.org/officeDocument/2006/relationships/tags" Target="../tags/tag396.xml"/><Relationship Id="rId40" Type="http://schemas.openxmlformats.org/officeDocument/2006/relationships/tags" Target="../tags/tag395.xml"/><Relationship Id="rId4" Type="http://schemas.openxmlformats.org/officeDocument/2006/relationships/slideLayout" Target="../slideLayouts/slideLayout14.xml"/><Relationship Id="rId39" Type="http://schemas.openxmlformats.org/officeDocument/2006/relationships/tags" Target="../tags/tag394.xml"/><Relationship Id="rId38" Type="http://schemas.openxmlformats.org/officeDocument/2006/relationships/tags" Target="../tags/tag393.xml"/><Relationship Id="rId37" Type="http://schemas.openxmlformats.org/officeDocument/2006/relationships/tags" Target="../tags/tag392.xml"/><Relationship Id="rId36" Type="http://schemas.openxmlformats.org/officeDocument/2006/relationships/tags" Target="../tags/tag391.xml"/><Relationship Id="rId35" Type="http://schemas.openxmlformats.org/officeDocument/2006/relationships/image" Target="../media/image5.png"/><Relationship Id="rId34" Type="http://schemas.openxmlformats.org/officeDocument/2006/relationships/tags" Target="../tags/tag390.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 Type="http://schemas.openxmlformats.org/officeDocument/2006/relationships/slideLayout" Target="../slideLayouts/slideLayout13.xml"/><Relationship Id="rId29" Type="http://schemas.openxmlformats.org/officeDocument/2006/relationships/slideLayout" Target="../slideLayouts/slideLayout39.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0" Type="http://schemas.openxmlformats.org/officeDocument/2006/relationships/slideLayout" Target="../slideLayouts/slideLayout30.xml"/><Relationship Id="rId2" Type="http://schemas.openxmlformats.org/officeDocument/2006/relationships/slideLayout" Target="../slideLayouts/slideLayout12.xml"/><Relationship Id="rId19" Type="http://schemas.openxmlformats.org/officeDocument/2006/relationships/slideLayout" Target="../slideLayouts/slideLayout29.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p:nvPr>
            <p:ph type="dt" sz="half" idx="2"/>
            <p:custDataLst>
              <p:tags r:id="rId11"/>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p:nvPr>
            <p:ph type="ftr" sz="quarter" idx="3"/>
            <p:custDataLst>
              <p:tags r:id="rId1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p:nvPr>
            <p:ph type="sldNum" sz="quarter" idx="4"/>
            <p:custDataLst>
              <p:tags r:id="rId13"/>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
        <p:nvSpPr>
          <p:cNvPr id="2" name="标题占位符 1"/>
          <p:cNvSpPr/>
          <p:nvPr>
            <p:ph type="title"/>
          </p:nvPr>
        </p:nvSpPr>
        <p:spPr>
          <a:xfrm>
            <a:off x="609556" y="482473"/>
            <a:ext cx="10972888" cy="711206"/>
          </a:xfrm>
          <a:prstGeom prst="rect">
            <a:avLst/>
          </a:prstGeom>
        </p:spPr>
        <p:txBody>
          <a:bodyPr vert="horz" lIns="91440" tIns="45720" rIns="91440" bIns="45720" rtlCol="0" anchor="ctr">
            <a:noAutofit/>
          </a:bodyPr>
          <a:lstStyle/>
          <a:p>
            <a:r>
              <a:rPr lang="zh-CN" altLang="en-US"/>
              <a:t>单击此处编辑母版标题样式</a:t>
            </a:r>
            <a:endParaRPr lang="zh-CN" altLang="en-US"/>
          </a:p>
        </p:txBody>
      </p:sp>
      <p:sp>
        <p:nvSpPr>
          <p:cNvPr id="3" name="文本占位符 2"/>
          <p:cNvSpPr/>
          <p:nvPr>
            <p:ph type="body" idx="1"/>
          </p:nvPr>
        </p:nvSpPr>
        <p:spPr>
          <a:xfrm>
            <a:off x="609556" y="1524000"/>
            <a:ext cx="10972888" cy="4724438"/>
          </a:xfrm>
          <a:prstGeom prst="rect">
            <a:avLst/>
          </a:prstGeom>
        </p:spPr>
        <p:txBody>
          <a:bodyPr vert="horz" lIns="91440" tIns="45720" rIns="91440" bIns="45720" rtlCol="0">
            <a:no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a:p>
            <a:pPr lvl="5"/>
            <a:r>
              <a:rPr lang="zh-CN" altLang="en-US" dirty="0"/>
              <a:t>第六级</a:t>
            </a:r>
            <a:endParaRPr lang="en-US" altLang="zh-CN" dirty="0"/>
          </a:p>
          <a:p>
            <a:pPr marL="2971800" marR="0" lvl="6" indent="-228600" algn="l" defTabSz="914400" rtl="0" eaLnBrk="1" fontAlgn="auto" latinLnBrk="0" hangingPunct="1">
              <a:lnSpc>
                <a:spcPct val="90000"/>
              </a:lnSpc>
              <a:spcBef>
                <a:spcPts val="500"/>
              </a:spcBef>
              <a:spcAft>
                <a:spcPts val="0"/>
              </a:spcAft>
              <a:buClrTx/>
              <a:buSzTx/>
              <a:buFont typeface="Arial" charset="0"/>
              <a:buChar char="•"/>
              <a:defRPr/>
            </a:pPr>
            <a:r>
              <a:rPr lang="zh-CN" altLang="en-US" dirty="0"/>
              <a:t>第七级</a:t>
            </a:r>
            <a:endParaRPr lang="en-US" altLang="zh-CN" dirty="0"/>
          </a:p>
          <a:p>
            <a:pPr marL="3429000" marR="0" lvl="7" indent="-228600" algn="l" defTabSz="914400" rtl="0" eaLnBrk="1" fontAlgn="auto" latinLnBrk="0" hangingPunct="1">
              <a:lnSpc>
                <a:spcPct val="90000"/>
              </a:lnSpc>
              <a:spcBef>
                <a:spcPts val="500"/>
              </a:spcBef>
              <a:spcAft>
                <a:spcPts val="0"/>
              </a:spcAft>
              <a:buClrTx/>
              <a:buSzTx/>
              <a:buFont typeface="Arial" charset="0"/>
              <a:buChar char="•"/>
              <a:defRPr/>
            </a:pPr>
            <a:r>
              <a:rPr lang="zh-CN" altLang="en-US" dirty="0"/>
              <a:t>第八级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charset="0"/>
              <a:buChar char="•"/>
              <a:defRPr/>
            </a:pPr>
            <a:r>
              <a:rPr lang="zh-CN" altLang="en-US" dirty="0"/>
              <a:t>第九级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charset="0"/>
              <a:buChar char="•"/>
              <a:defRPr/>
            </a:pPr>
            <a:endParaRPr lang="en-US" altLang="zh-CN" dirty="0"/>
          </a:p>
          <a:p>
            <a:pPr lvl="5"/>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100000"/>
        </a:lnSpc>
        <a:spcBef>
          <a:spcPct val="0"/>
        </a:spcBef>
        <a:buNone/>
        <a:defRPr sz="3600" kern="1200">
          <a:solidFill>
            <a:schemeClr val="tx1"/>
          </a:solidFill>
          <a:latin typeface="微软雅黑" charset="-122"/>
          <a:ea typeface="微软雅黑" charset="-122"/>
          <a:cs typeface="+mj-cs"/>
        </a:defRPr>
      </a:lvl1pPr>
    </p:titleStyle>
    <p:bodyStyle>
      <a:lvl1pPr marL="228600" indent="-228600" algn="l" defTabSz="914400" rtl="0" eaLnBrk="1" latinLnBrk="0" hangingPunct="1">
        <a:lnSpc>
          <a:spcPct val="90000"/>
        </a:lnSpc>
        <a:spcBef>
          <a:spcPts val="1000"/>
        </a:spcBef>
        <a:buFont typeface="Arial" charset="0"/>
        <a:buChar char="•"/>
        <a:defRPr sz="2400" kern="1200">
          <a:solidFill>
            <a:schemeClr val="tx1"/>
          </a:solidFill>
          <a:latin typeface="微软雅黑" charset="-122"/>
          <a:ea typeface="微软雅黑"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charset="-122"/>
          <a:ea typeface="微软雅黑" charset="-122"/>
          <a:cs typeface="+mn-cs"/>
        </a:defRPr>
      </a:lvl2pPr>
      <a:lvl3pPr marL="1143000" indent="-228600" algn="l" defTabSz="914400" rtl="0" eaLnBrk="1" latinLnBrk="0" hangingPunct="1">
        <a:lnSpc>
          <a:spcPct val="90000"/>
        </a:lnSpc>
        <a:spcBef>
          <a:spcPts val="500"/>
        </a:spcBef>
        <a:buFont typeface="Arial" charset="0"/>
        <a:buChar char="•"/>
        <a:defRPr sz="2400" kern="1200">
          <a:solidFill>
            <a:schemeClr val="tx1"/>
          </a:solidFill>
          <a:latin typeface="微软雅黑" charset="-122"/>
          <a:ea typeface="微软雅黑" charset="-122"/>
          <a:cs typeface="+mn-cs"/>
        </a:defRPr>
      </a:lvl3pPr>
      <a:lvl4pPr marL="1600200" indent="-228600" algn="l" defTabSz="914400" rtl="0" eaLnBrk="1" latinLnBrk="0" hangingPunct="1">
        <a:lnSpc>
          <a:spcPct val="90000"/>
        </a:lnSpc>
        <a:spcBef>
          <a:spcPts val="500"/>
        </a:spcBef>
        <a:buFont typeface="Arial" charset="0"/>
        <a:buChar char="•"/>
        <a:defRPr sz="2400" kern="1200">
          <a:solidFill>
            <a:schemeClr val="tx1"/>
          </a:solidFill>
          <a:latin typeface="微软雅黑" charset="-122"/>
          <a:ea typeface="微软雅黑" charset="-122"/>
          <a:cs typeface="+mn-cs"/>
        </a:defRPr>
      </a:lvl4pPr>
      <a:lvl5pPr marL="2057400" indent="-228600" algn="l" defTabSz="914400" rtl="0" eaLnBrk="1" latinLnBrk="0" hangingPunct="1">
        <a:lnSpc>
          <a:spcPct val="90000"/>
        </a:lnSpc>
        <a:spcBef>
          <a:spcPts val="500"/>
        </a:spcBef>
        <a:buFont typeface="Arial" charset="0"/>
        <a:buChar char="•"/>
        <a:defRPr sz="2400" kern="1200">
          <a:solidFill>
            <a:schemeClr val="tx1"/>
          </a:solidFill>
          <a:latin typeface="微软雅黑" charset="-122"/>
          <a:ea typeface="微软雅黑" charset="-122"/>
          <a:cs typeface="+mn-cs"/>
        </a:defRPr>
      </a:lvl5pPr>
      <a:lvl6pPr marL="2514600" marR="0" indent="-228600" algn="l" defTabSz="914400" rtl="0" eaLnBrk="1" fontAlgn="auto" latinLnBrk="0" hangingPunct="1">
        <a:lnSpc>
          <a:spcPct val="90000"/>
        </a:lnSpc>
        <a:spcBef>
          <a:spcPts val="500"/>
        </a:spcBef>
        <a:spcAft>
          <a:spcPts val="0"/>
        </a:spcAft>
        <a:buClrTx/>
        <a:buSzTx/>
        <a:buFont typeface="Arial" charset="0"/>
        <a:buChar char="•"/>
        <a:defRPr lang="zh-CN" altLang="en-US" sz="2400" kern="1200" dirty="0">
          <a:solidFill>
            <a:schemeClr val="tx1"/>
          </a:solidFill>
          <a:latin typeface="微软雅黑" charset="-122"/>
          <a:ea typeface="微软雅黑" charset="-122"/>
          <a:cs typeface="+mn-cs"/>
        </a:defRPr>
      </a:lvl6pPr>
      <a:lvl7pPr marL="2971800" indent="-228600" algn="l" defTabSz="914400" rtl="0" eaLnBrk="1" latinLnBrk="0" hangingPunct="1">
        <a:lnSpc>
          <a:spcPct val="90000"/>
        </a:lnSpc>
        <a:spcBef>
          <a:spcPts val="500"/>
        </a:spcBef>
        <a:buFont typeface="Arial" charset="0"/>
        <a:buChar char="•"/>
        <a:defRPr lang="en-US" altLang="zh-CN" sz="2400" kern="1200" dirty="0" smtClean="0">
          <a:solidFill>
            <a:schemeClr val="tx1"/>
          </a:solidFill>
          <a:latin typeface="微软雅黑" charset="-122"/>
          <a:ea typeface="微软雅黑" charset="-122"/>
          <a:cs typeface="+mn-cs"/>
        </a:defRPr>
      </a:lvl7pPr>
      <a:lvl8pPr marL="3429000" indent="-228600" algn="l" defTabSz="914400" rtl="0" eaLnBrk="1" latinLnBrk="0" hangingPunct="1">
        <a:lnSpc>
          <a:spcPct val="90000"/>
        </a:lnSpc>
        <a:spcBef>
          <a:spcPts val="500"/>
        </a:spcBef>
        <a:buFont typeface="Arial" charset="0"/>
        <a:buChar char="•"/>
        <a:defRPr lang="en-US" altLang="zh-CN" sz="2400" kern="1200" dirty="0" smtClean="0">
          <a:solidFill>
            <a:schemeClr val="tx1"/>
          </a:solidFill>
          <a:latin typeface="微软雅黑" charset="-122"/>
          <a:ea typeface="微软雅黑" charset="-122"/>
          <a:cs typeface="+mn-cs"/>
        </a:defRPr>
      </a:lvl8pPr>
      <a:lvl9pPr marL="3657600" indent="0" algn="l" defTabSz="914400" rtl="0" eaLnBrk="1" latinLnBrk="0" hangingPunct="1">
        <a:lnSpc>
          <a:spcPct val="90000"/>
        </a:lnSpc>
        <a:spcBef>
          <a:spcPts val="500"/>
        </a:spcBef>
        <a:buFont typeface="Arial" charset="0"/>
        <a:buNone/>
        <a:defRPr lang="en-US" altLang="zh-CN" sz="2400" kern="1200" dirty="0" smtClean="0">
          <a:solidFill>
            <a:schemeClr val="tx1"/>
          </a:solidFill>
          <a:latin typeface="微软雅黑" charset="-122"/>
          <a:ea typeface="微软雅黑"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14" name="图片 13" descr="地球背景"/>
          <p:cNvPicPr>
            <a:picLocks noChangeAspect="1"/>
          </p:cNvPicPr>
          <p:nvPr userDrawn="1">
            <p:custDataLst>
              <p:tags r:id="rId34"/>
            </p:custDataLst>
          </p:nvPr>
        </p:nvPicPr>
        <p:blipFill>
          <a:blip r:embed="rId35">
            <a:alphaModFix amt="40000"/>
          </a:blip>
          <a:stretch>
            <a:fillRect/>
          </a:stretch>
        </p:blipFill>
        <p:spPr>
          <a:xfrm>
            <a:off x="0" y="12065"/>
            <a:ext cx="12192000" cy="6845935"/>
          </a:xfrm>
          <a:prstGeom prst="rect">
            <a:avLst/>
          </a:prstGeom>
        </p:spPr>
      </p:pic>
      <p:sp>
        <p:nvSpPr>
          <p:cNvPr id="2" name="标题占位符 1"/>
          <p:cNvSpPr/>
          <p:nvPr>
            <p:ph type="title"/>
            <p:custDataLst>
              <p:tags r:id="rId36"/>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p:nvPr>
            <p:ph type="body" idx="1"/>
            <p:custDataLst>
              <p:tags r:id="rId37"/>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p:nvPr>
            <p:ph type="dt" sz="half" idx="2"/>
            <p:custDataLst>
              <p:tags r:id="rId38"/>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p:nvPr>
            <p:ph type="ftr" sz="quarter" idx="3"/>
            <p:custDataLst>
              <p:tags r:id="rId39"/>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p:nvPr>
            <p:ph type="sldNum" sz="quarter" idx="4"/>
            <p:custDataLst>
              <p:tags r:id="rId40"/>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8" name="KSO_TEMPLATE" hidden="1"/>
          <p:cNvSpPr/>
          <p:nvPr userDrawn="1">
            <p:custDataLst>
              <p:tags r:id="rId4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Lst>
  <p:txStyles>
    <p:titleStyle>
      <a:lvl1pPr algn="l" defTabSz="914400" rtl="0" eaLnBrk="1" latinLnBrk="0" hangingPunct="1">
        <a:lnSpc>
          <a:spcPct val="100000"/>
        </a:lnSpc>
        <a:spcBef>
          <a:spcPct val="0"/>
        </a:spcBef>
        <a:buNone/>
        <a:defRPr sz="3200" b="1" kern="1200">
          <a:solidFill>
            <a:schemeClr val="accent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400.xml"/><Relationship Id="rId3" Type="http://schemas.openxmlformats.org/officeDocument/2006/relationships/tags" Target="../tags/tag399.xml"/><Relationship Id="rId2" Type="http://schemas.openxmlformats.org/officeDocument/2006/relationships/tags" Target="../tags/tag398.xml"/><Relationship Id="rId1" Type="http://schemas.openxmlformats.org/officeDocument/2006/relationships/tags" Target="../tags/tag397.xml"/></Relationships>
</file>

<file path=ppt/slides/_rels/slide10.xml.rels><?xml version="1.0" encoding="UTF-8" standalone="yes"?>
<Relationships xmlns="http://schemas.openxmlformats.org/package/2006/relationships"><Relationship Id="rId9" Type="http://schemas.openxmlformats.org/officeDocument/2006/relationships/tags" Target="../tags/tag485.xml"/><Relationship Id="rId8" Type="http://schemas.openxmlformats.org/officeDocument/2006/relationships/tags" Target="../tags/tag484.xml"/><Relationship Id="rId7" Type="http://schemas.openxmlformats.org/officeDocument/2006/relationships/tags" Target="../tags/tag483.xml"/><Relationship Id="rId6" Type="http://schemas.openxmlformats.org/officeDocument/2006/relationships/tags" Target="../tags/tag482.xml"/><Relationship Id="rId5" Type="http://schemas.openxmlformats.org/officeDocument/2006/relationships/tags" Target="../tags/tag481.xml"/><Relationship Id="rId4" Type="http://schemas.openxmlformats.org/officeDocument/2006/relationships/tags" Target="../tags/tag480.xml"/><Relationship Id="rId3" Type="http://schemas.openxmlformats.org/officeDocument/2006/relationships/tags" Target="../tags/tag479.xml"/><Relationship Id="rId2" Type="http://schemas.openxmlformats.org/officeDocument/2006/relationships/tags" Target="../tags/tag478.xml"/><Relationship Id="rId12" Type="http://schemas.openxmlformats.org/officeDocument/2006/relationships/slideLayout" Target="../slideLayouts/slideLayout29.xml"/><Relationship Id="rId11" Type="http://schemas.openxmlformats.org/officeDocument/2006/relationships/tags" Target="../tags/tag487.xml"/><Relationship Id="rId10" Type="http://schemas.openxmlformats.org/officeDocument/2006/relationships/tags" Target="../tags/tag486.xml"/><Relationship Id="rId1" Type="http://schemas.openxmlformats.org/officeDocument/2006/relationships/tags" Target="../tags/tag477.xml"/></Relationships>
</file>

<file path=ppt/slides/_rels/slide11.xml.rels><?xml version="1.0" encoding="UTF-8" standalone="yes"?>
<Relationships xmlns="http://schemas.openxmlformats.org/package/2006/relationships"><Relationship Id="rId9" Type="http://schemas.openxmlformats.org/officeDocument/2006/relationships/tags" Target="../tags/tag494.xml"/><Relationship Id="rId8" Type="http://schemas.openxmlformats.org/officeDocument/2006/relationships/tags" Target="../tags/tag493.xml"/><Relationship Id="rId7" Type="http://schemas.openxmlformats.org/officeDocument/2006/relationships/image" Target="../media/image17.jpeg"/><Relationship Id="rId6" Type="http://schemas.openxmlformats.org/officeDocument/2006/relationships/tags" Target="../tags/tag492.xml"/><Relationship Id="rId5" Type="http://schemas.openxmlformats.org/officeDocument/2006/relationships/tags" Target="../tags/tag491.xml"/><Relationship Id="rId4" Type="http://schemas.openxmlformats.org/officeDocument/2006/relationships/tags" Target="../tags/tag490.xml"/><Relationship Id="rId3" Type="http://schemas.openxmlformats.org/officeDocument/2006/relationships/image" Target="../media/image16.jpeg"/><Relationship Id="rId2" Type="http://schemas.openxmlformats.org/officeDocument/2006/relationships/tags" Target="../tags/tag489.xml"/><Relationship Id="rId15" Type="http://schemas.openxmlformats.org/officeDocument/2006/relationships/slideLayout" Target="../slideLayouts/slideLayout30.xml"/><Relationship Id="rId14" Type="http://schemas.openxmlformats.org/officeDocument/2006/relationships/tags" Target="../tags/tag498.xml"/><Relationship Id="rId13" Type="http://schemas.openxmlformats.org/officeDocument/2006/relationships/tags" Target="../tags/tag497.xml"/><Relationship Id="rId12" Type="http://schemas.openxmlformats.org/officeDocument/2006/relationships/tags" Target="../tags/tag496.xml"/><Relationship Id="rId11" Type="http://schemas.openxmlformats.org/officeDocument/2006/relationships/image" Target="../media/image18.jpeg"/><Relationship Id="rId10" Type="http://schemas.openxmlformats.org/officeDocument/2006/relationships/tags" Target="../tags/tag495.xml"/><Relationship Id="rId1" Type="http://schemas.openxmlformats.org/officeDocument/2006/relationships/tags" Target="../tags/tag488.xml"/></Relationships>
</file>

<file path=ppt/slides/_rels/slide12.xml.rels><?xml version="1.0" encoding="UTF-8" standalone="yes"?>
<Relationships xmlns="http://schemas.openxmlformats.org/package/2006/relationships"><Relationship Id="rId9" Type="http://schemas.openxmlformats.org/officeDocument/2006/relationships/tags" Target="../tags/tag506.xml"/><Relationship Id="rId8" Type="http://schemas.openxmlformats.org/officeDocument/2006/relationships/tags" Target="../tags/tag505.xml"/><Relationship Id="rId7" Type="http://schemas.openxmlformats.org/officeDocument/2006/relationships/tags" Target="../tags/tag504.xml"/><Relationship Id="rId6" Type="http://schemas.openxmlformats.org/officeDocument/2006/relationships/tags" Target="../tags/tag503.xml"/><Relationship Id="rId5" Type="http://schemas.openxmlformats.org/officeDocument/2006/relationships/tags" Target="../tags/tag502.xml"/><Relationship Id="rId4" Type="http://schemas.openxmlformats.org/officeDocument/2006/relationships/tags" Target="../tags/tag501.xml"/><Relationship Id="rId3" Type="http://schemas.openxmlformats.org/officeDocument/2006/relationships/image" Target="../media/image19.jpeg"/><Relationship Id="rId2" Type="http://schemas.openxmlformats.org/officeDocument/2006/relationships/tags" Target="../tags/tag500.xml"/><Relationship Id="rId11" Type="http://schemas.openxmlformats.org/officeDocument/2006/relationships/slideLayout" Target="../slideLayouts/slideLayout31.xml"/><Relationship Id="rId10" Type="http://schemas.openxmlformats.org/officeDocument/2006/relationships/tags" Target="../tags/tag507.xml"/><Relationship Id="rId1" Type="http://schemas.openxmlformats.org/officeDocument/2006/relationships/tags" Target="../tags/tag499.xml"/></Relationships>
</file>

<file path=ppt/slides/_rels/slide13.xml.rels><?xml version="1.0" encoding="UTF-8" standalone="yes"?>
<Relationships xmlns="http://schemas.openxmlformats.org/package/2006/relationships"><Relationship Id="rId9" Type="http://schemas.openxmlformats.org/officeDocument/2006/relationships/tags" Target="../tags/tag515.xml"/><Relationship Id="rId8" Type="http://schemas.openxmlformats.org/officeDocument/2006/relationships/tags" Target="../tags/tag514.xml"/><Relationship Id="rId7" Type="http://schemas.openxmlformats.org/officeDocument/2006/relationships/tags" Target="../tags/tag513.xml"/><Relationship Id="rId6" Type="http://schemas.openxmlformats.org/officeDocument/2006/relationships/tags" Target="../tags/tag512.xml"/><Relationship Id="rId5" Type="http://schemas.openxmlformats.org/officeDocument/2006/relationships/tags" Target="../tags/tag511.xml"/><Relationship Id="rId4" Type="http://schemas.openxmlformats.org/officeDocument/2006/relationships/tags" Target="../tags/tag510.xml"/><Relationship Id="rId3" Type="http://schemas.openxmlformats.org/officeDocument/2006/relationships/image" Target="../media/image20.jpeg"/><Relationship Id="rId2" Type="http://schemas.openxmlformats.org/officeDocument/2006/relationships/tags" Target="../tags/tag509.xml"/><Relationship Id="rId14" Type="http://schemas.openxmlformats.org/officeDocument/2006/relationships/slideLayout" Target="../slideLayouts/slideLayout32.xml"/><Relationship Id="rId13" Type="http://schemas.openxmlformats.org/officeDocument/2006/relationships/tags" Target="../tags/tag519.xml"/><Relationship Id="rId12" Type="http://schemas.openxmlformats.org/officeDocument/2006/relationships/tags" Target="../tags/tag518.xml"/><Relationship Id="rId11" Type="http://schemas.openxmlformats.org/officeDocument/2006/relationships/tags" Target="../tags/tag517.xml"/><Relationship Id="rId10" Type="http://schemas.openxmlformats.org/officeDocument/2006/relationships/tags" Target="../tags/tag516.xml"/><Relationship Id="rId1" Type="http://schemas.openxmlformats.org/officeDocument/2006/relationships/tags" Target="../tags/tag508.xml"/></Relationships>
</file>

<file path=ppt/slides/_rels/slide14.xml.rels><?xml version="1.0" encoding="UTF-8" standalone="yes"?>
<Relationships xmlns="http://schemas.openxmlformats.org/package/2006/relationships"><Relationship Id="rId9" Type="http://schemas.openxmlformats.org/officeDocument/2006/relationships/tags" Target="../tags/tag527.xml"/><Relationship Id="rId8" Type="http://schemas.openxmlformats.org/officeDocument/2006/relationships/tags" Target="../tags/tag526.xml"/><Relationship Id="rId7" Type="http://schemas.openxmlformats.org/officeDocument/2006/relationships/tags" Target="../tags/tag525.xml"/><Relationship Id="rId6" Type="http://schemas.openxmlformats.org/officeDocument/2006/relationships/tags" Target="../tags/tag524.xml"/><Relationship Id="rId5" Type="http://schemas.openxmlformats.org/officeDocument/2006/relationships/tags" Target="../tags/tag523.xml"/><Relationship Id="rId4" Type="http://schemas.openxmlformats.org/officeDocument/2006/relationships/tags" Target="../tags/tag522.xml"/><Relationship Id="rId3" Type="http://schemas.openxmlformats.org/officeDocument/2006/relationships/image" Target="../media/image21.jpeg"/><Relationship Id="rId2" Type="http://schemas.openxmlformats.org/officeDocument/2006/relationships/tags" Target="../tags/tag521.xml"/><Relationship Id="rId14" Type="http://schemas.openxmlformats.org/officeDocument/2006/relationships/slideLayout" Target="../slideLayouts/slideLayout33.xml"/><Relationship Id="rId13" Type="http://schemas.openxmlformats.org/officeDocument/2006/relationships/tags" Target="../tags/tag531.xml"/><Relationship Id="rId12" Type="http://schemas.openxmlformats.org/officeDocument/2006/relationships/tags" Target="../tags/tag530.xml"/><Relationship Id="rId11" Type="http://schemas.openxmlformats.org/officeDocument/2006/relationships/tags" Target="../tags/tag529.xml"/><Relationship Id="rId10" Type="http://schemas.openxmlformats.org/officeDocument/2006/relationships/tags" Target="../tags/tag528.xml"/><Relationship Id="rId1" Type="http://schemas.openxmlformats.org/officeDocument/2006/relationships/tags" Target="../tags/tag520.xml"/></Relationships>
</file>

<file path=ppt/slides/_rels/slide15.xml.rels><?xml version="1.0" encoding="UTF-8" standalone="yes"?>
<Relationships xmlns="http://schemas.openxmlformats.org/package/2006/relationships"><Relationship Id="rId9" Type="http://schemas.openxmlformats.org/officeDocument/2006/relationships/tags" Target="../tags/tag539.xml"/><Relationship Id="rId8" Type="http://schemas.openxmlformats.org/officeDocument/2006/relationships/tags" Target="../tags/tag538.xml"/><Relationship Id="rId7" Type="http://schemas.openxmlformats.org/officeDocument/2006/relationships/tags" Target="../tags/tag537.xml"/><Relationship Id="rId6" Type="http://schemas.openxmlformats.org/officeDocument/2006/relationships/tags" Target="../tags/tag536.xml"/><Relationship Id="rId5" Type="http://schemas.openxmlformats.org/officeDocument/2006/relationships/tags" Target="../tags/tag535.xml"/><Relationship Id="rId4" Type="http://schemas.openxmlformats.org/officeDocument/2006/relationships/tags" Target="../tags/tag534.xml"/><Relationship Id="rId3" Type="http://schemas.openxmlformats.org/officeDocument/2006/relationships/image" Target="../media/image22.jpeg"/><Relationship Id="rId2" Type="http://schemas.openxmlformats.org/officeDocument/2006/relationships/tags" Target="../tags/tag533.xml"/><Relationship Id="rId14" Type="http://schemas.openxmlformats.org/officeDocument/2006/relationships/slideLayout" Target="../slideLayouts/slideLayout34.xml"/><Relationship Id="rId13" Type="http://schemas.openxmlformats.org/officeDocument/2006/relationships/tags" Target="../tags/tag543.xml"/><Relationship Id="rId12" Type="http://schemas.openxmlformats.org/officeDocument/2006/relationships/tags" Target="../tags/tag542.xml"/><Relationship Id="rId11" Type="http://schemas.openxmlformats.org/officeDocument/2006/relationships/tags" Target="../tags/tag541.xml"/><Relationship Id="rId10" Type="http://schemas.openxmlformats.org/officeDocument/2006/relationships/tags" Target="../tags/tag540.xml"/><Relationship Id="rId1" Type="http://schemas.openxmlformats.org/officeDocument/2006/relationships/tags" Target="../tags/tag532.xml"/></Relationships>
</file>

<file path=ppt/slides/_rels/slide16.xml.rels><?xml version="1.0" encoding="UTF-8" standalone="yes"?>
<Relationships xmlns="http://schemas.openxmlformats.org/package/2006/relationships"><Relationship Id="rId9" Type="http://schemas.openxmlformats.org/officeDocument/2006/relationships/tags" Target="../tags/tag551.xml"/><Relationship Id="rId8" Type="http://schemas.openxmlformats.org/officeDocument/2006/relationships/tags" Target="../tags/tag550.xml"/><Relationship Id="rId7" Type="http://schemas.openxmlformats.org/officeDocument/2006/relationships/tags" Target="../tags/tag549.xml"/><Relationship Id="rId6" Type="http://schemas.openxmlformats.org/officeDocument/2006/relationships/tags" Target="../tags/tag548.xml"/><Relationship Id="rId5" Type="http://schemas.openxmlformats.org/officeDocument/2006/relationships/tags" Target="../tags/tag547.xml"/><Relationship Id="rId4" Type="http://schemas.openxmlformats.org/officeDocument/2006/relationships/tags" Target="../tags/tag546.xml"/><Relationship Id="rId3" Type="http://schemas.openxmlformats.org/officeDocument/2006/relationships/image" Target="../media/image23.jpeg"/><Relationship Id="rId2" Type="http://schemas.openxmlformats.org/officeDocument/2006/relationships/tags" Target="../tags/tag545.xml"/><Relationship Id="rId14" Type="http://schemas.openxmlformats.org/officeDocument/2006/relationships/slideLayout" Target="../slideLayouts/slideLayout35.xml"/><Relationship Id="rId13" Type="http://schemas.openxmlformats.org/officeDocument/2006/relationships/tags" Target="../tags/tag555.xml"/><Relationship Id="rId12" Type="http://schemas.openxmlformats.org/officeDocument/2006/relationships/tags" Target="../tags/tag554.xml"/><Relationship Id="rId11" Type="http://schemas.openxmlformats.org/officeDocument/2006/relationships/tags" Target="../tags/tag553.xml"/><Relationship Id="rId10" Type="http://schemas.openxmlformats.org/officeDocument/2006/relationships/tags" Target="../tags/tag552.xml"/><Relationship Id="rId1" Type="http://schemas.openxmlformats.org/officeDocument/2006/relationships/tags" Target="../tags/tag544.xml"/></Relationships>
</file>

<file path=ppt/slides/_rels/slide17.xml.rels><?xml version="1.0" encoding="UTF-8" standalone="yes"?>
<Relationships xmlns="http://schemas.openxmlformats.org/package/2006/relationships"><Relationship Id="rId9" Type="http://schemas.openxmlformats.org/officeDocument/2006/relationships/tags" Target="../tags/tag563.xml"/><Relationship Id="rId8" Type="http://schemas.openxmlformats.org/officeDocument/2006/relationships/tags" Target="../tags/tag562.xml"/><Relationship Id="rId7" Type="http://schemas.openxmlformats.org/officeDocument/2006/relationships/tags" Target="../tags/tag561.xml"/><Relationship Id="rId6" Type="http://schemas.openxmlformats.org/officeDocument/2006/relationships/tags" Target="../tags/tag560.xml"/><Relationship Id="rId5" Type="http://schemas.openxmlformats.org/officeDocument/2006/relationships/tags" Target="../tags/tag559.xml"/><Relationship Id="rId4" Type="http://schemas.openxmlformats.org/officeDocument/2006/relationships/tags" Target="../tags/tag558.xml"/><Relationship Id="rId3" Type="http://schemas.openxmlformats.org/officeDocument/2006/relationships/image" Target="../media/image24.jpeg"/><Relationship Id="rId2" Type="http://schemas.openxmlformats.org/officeDocument/2006/relationships/tags" Target="../tags/tag557.xml"/><Relationship Id="rId14" Type="http://schemas.openxmlformats.org/officeDocument/2006/relationships/slideLayout" Target="../slideLayouts/slideLayout34.xml"/><Relationship Id="rId13" Type="http://schemas.openxmlformats.org/officeDocument/2006/relationships/tags" Target="../tags/tag567.xml"/><Relationship Id="rId12" Type="http://schemas.openxmlformats.org/officeDocument/2006/relationships/tags" Target="../tags/tag566.xml"/><Relationship Id="rId11" Type="http://schemas.openxmlformats.org/officeDocument/2006/relationships/tags" Target="../tags/tag565.xml"/><Relationship Id="rId10" Type="http://schemas.openxmlformats.org/officeDocument/2006/relationships/tags" Target="../tags/tag564.xml"/><Relationship Id="rId1" Type="http://schemas.openxmlformats.org/officeDocument/2006/relationships/tags" Target="../tags/tag556.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tags" Target="../tags/tag575.xml"/><Relationship Id="rId7" Type="http://schemas.openxmlformats.org/officeDocument/2006/relationships/tags" Target="../tags/tag574.xml"/><Relationship Id="rId6" Type="http://schemas.openxmlformats.org/officeDocument/2006/relationships/tags" Target="../tags/tag573.xml"/><Relationship Id="rId5" Type="http://schemas.openxmlformats.org/officeDocument/2006/relationships/tags" Target="../tags/tag572.xml"/><Relationship Id="rId4" Type="http://schemas.openxmlformats.org/officeDocument/2006/relationships/tags" Target="../tags/tag571.xml"/><Relationship Id="rId3" Type="http://schemas.openxmlformats.org/officeDocument/2006/relationships/tags" Target="../tags/tag570.xml"/><Relationship Id="rId2" Type="http://schemas.openxmlformats.org/officeDocument/2006/relationships/tags" Target="../tags/tag569.xml"/><Relationship Id="rId1" Type="http://schemas.openxmlformats.org/officeDocument/2006/relationships/tags" Target="../tags/tag568.xml"/></Relationships>
</file>

<file path=ppt/slides/_rels/slide19.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582.xml"/><Relationship Id="rId7" Type="http://schemas.openxmlformats.org/officeDocument/2006/relationships/tags" Target="../tags/tag581.xml"/><Relationship Id="rId6" Type="http://schemas.openxmlformats.org/officeDocument/2006/relationships/tags" Target="../tags/tag580.xml"/><Relationship Id="rId5" Type="http://schemas.openxmlformats.org/officeDocument/2006/relationships/tags" Target="../tags/tag579.xml"/><Relationship Id="rId4" Type="http://schemas.openxmlformats.org/officeDocument/2006/relationships/image" Target="../media/image10.png"/><Relationship Id="rId3" Type="http://schemas.openxmlformats.org/officeDocument/2006/relationships/tags" Target="../tags/tag578.xml"/><Relationship Id="rId2" Type="http://schemas.openxmlformats.org/officeDocument/2006/relationships/tags" Target="../tags/tag577.xml"/><Relationship Id="rId18" Type="http://schemas.openxmlformats.org/officeDocument/2006/relationships/slideLayout" Target="../slideLayouts/slideLayout37.xml"/><Relationship Id="rId17" Type="http://schemas.openxmlformats.org/officeDocument/2006/relationships/tags" Target="../tags/tag589.xml"/><Relationship Id="rId16" Type="http://schemas.openxmlformats.org/officeDocument/2006/relationships/tags" Target="../tags/tag588.xml"/><Relationship Id="rId15" Type="http://schemas.openxmlformats.org/officeDocument/2006/relationships/tags" Target="../tags/tag587.xml"/><Relationship Id="rId14" Type="http://schemas.openxmlformats.org/officeDocument/2006/relationships/image" Target="../media/image12.png"/><Relationship Id="rId13" Type="http://schemas.openxmlformats.org/officeDocument/2006/relationships/tags" Target="../tags/tag586.xml"/><Relationship Id="rId12" Type="http://schemas.openxmlformats.org/officeDocument/2006/relationships/tags" Target="../tags/tag585.xml"/><Relationship Id="rId11" Type="http://schemas.openxmlformats.org/officeDocument/2006/relationships/tags" Target="../tags/tag584.xml"/><Relationship Id="rId10" Type="http://schemas.openxmlformats.org/officeDocument/2006/relationships/tags" Target="../tags/tag583.xml"/><Relationship Id="rId1" Type="http://schemas.openxmlformats.org/officeDocument/2006/relationships/tags" Target="../tags/tag576.xml"/></Relationships>
</file>

<file path=ppt/slides/_rels/slide2.xml.rels><?xml version="1.0" encoding="UTF-8" standalone="yes"?>
<Relationships xmlns="http://schemas.openxmlformats.org/package/2006/relationships"><Relationship Id="rId9" Type="http://schemas.openxmlformats.org/officeDocument/2006/relationships/tags" Target="../tags/tag409.xml"/><Relationship Id="rId8" Type="http://schemas.openxmlformats.org/officeDocument/2006/relationships/tags" Target="../tags/tag408.xml"/><Relationship Id="rId7" Type="http://schemas.openxmlformats.org/officeDocument/2006/relationships/tags" Target="../tags/tag407.xml"/><Relationship Id="rId6" Type="http://schemas.openxmlformats.org/officeDocument/2006/relationships/tags" Target="../tags/tag406.xml"/><Relationship Id="rId5" Type="http://schemas.openxmlformats.org/officeDocument/2006/relationships/tags" Target="../tags/tag405.xml"/><Relationship Id="rId4" Type="http://schemas.openxmlformats.org/officeDocument/2006/relationships/tags" Target="../tags/tag404.xml"/><Relationship Id="rId3" Type="http://schemas.openxmlformats.org/officeDocument/2006/relationships/tags" Target="../tags/tag403.xml"/><Relationship Id="rId2" Type="http://schemas.openxmlformats.org/officeDocument/2006/relationships/tags" Target="../tags/tag402.xml"/><Relationship Id="rId13" Type="http://schemas.openxmlformats.org/officeDocument/2006/relationships/slideLayout" Target="../slideLayouts/slideLayout23.xml"/><Relationship Id="rId12" Type="http://schemas.openxmlformats.org/officeDocument/2006/relationships/tags" Target="../tags/tag412.xml"/><Relationship Id="rId11" Type="http://schemas.openxmlformats.org/officeDocument/2006/relationships/tags" Target="../tags/tag411.xml"/><Relationship Id="rId10" Type="http://schemas.openxmlformats.org/officeDocument/2006/relationships/tags" Target="../tags/tag410.xml"/><Relationship Id="rId1" Type="http://schemas.openxmlformats.org/officeDocument/2006/relationships/tags" Target="../tags/tag401.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593.xml"/><Relationship Id="rId3" Type="http://schemas.openxmlformats.org/officeDocument/2006/relationships/tags" Target="../tags/tag592.xml"/><Relationship Id="rId2" Type="http://schemas.openxmlformats.org/officeDocument/2006/relationships/tags" Target="../tags/tag591.xml"/><Relationship Id="rId1" Type="http://schemas.openxmlformats.org/officeDocument/2006/relationships/tags" Target="../tags/tag590.xml"/></Relationships>
</file>

<file path=ppt/slides/_rels/slide21.xml.rels><?xml version="1.0" encoding="UTF-8" standalone="yes"?>
<Relationships xmlns="http://schemas.openxmlformats.org/package/2006/relationships"><Relationship Id="rId9" Type="http://schemas.openxmlformats.org/officeDocument/2006/relationships/tags" Target="../tags/tag602.xml"/><Relationship Id="rId8" Type="http://schemas.openxmlformats.org/officeDocument/2006/relationships/tags" Target="../tags/tag601.xml"/><Relationship Id="rId7" Type="http://schemas.openxmlformats.org/officeDocument/2006/relationships/tags" Target="../tags/tag600.xml"/><Relationship Id="rId6" Type="http://schemas.openxmlformats.org/officeDocument/2006/relationships/tags" Target="../tags/tag599.xml"/><Relationship Id="rId5" Type="http://schemas.openxmlformats.org/officeDocument/2006/relationships/tags" Target="../tags/tag598.xml"/><Relationship Id="rId4" Type="http://schemas.openxmlformats.org/officeDocument/2006/relationships/tags" Target="../tags/tag597.xml"/><Relationship Id="rId3" Type="http://schemas.openxmlformats.org/officeDocument/2006/relationships/tags" Target="../tags/tag596.xml"/><Relationship Id="rId2" Type="http://schemas.openxmlformats.org/officeDocument/2006/relationships/tags" Target="../tags/tag595.xml"/><Relationship Id="rId12" Type="http://schemas.openxmlformats.org/officeDocument/2006/relationships/slideLayout" Target="../slideLayouts/slideLayout39.xml"/><Relationship Id="rId11" Type="http://schemas.openxmlformats.org/officeDocument/2006/relationships/tags" Target="../tags/tag604.xml"/><Relationship Id="rId10" Type="http://schemas.openxmlformats.org/officeDocument/2006/relationships/tags" Target="../tags/tag603.xml"/><Relationship Id="rId1" Type="http://schemas.openxmlformats.org/officeDocument/2006/relationships/tags" Target="../tags/tag594.xml"/></Relationships>
</file>

<file path=ppt/slides/_rels/slide22.xml.rels><?xml version="1.0" encoding="UTF-8" standalone="yes"?>
<Relationships xmlns="http://schemas.openxmlformats.org/package/2006/relationships"><Relationship Id="rId9" Type="http://schemas.openxmlformats.org/officeDocument/2006/relationships/tags" Target="../tags/tag612.xml"/><Relationship Id="rId8" Type="http://schemas.openxmlformats.org/officeDocument/2006/relationships/tags" Target="../tags/tag611.xml"/><Relationship Id="rId7" Type="http://schemas.openxmlformats.org/officeDocument/2006/relationships/tags" Target="../tags/tag610.xml"/><Relationship Id="rId6" Type="http://schemas.openxmlformats.org/officeDocument/2006/relationships/tags" Target="../tags/tag609.xml"/><Relationship Id="rId5" Type="http://schemas.openxmlformats.org/officeDocument/2006/relationships/tags" Target="../tags/tag608.xml"/><Relationship Id="rId4" Type="http://schemas.openxmlformats.org/officeDocument/2006/relationships/tags" Target="../tags/tag607.xml"/><Relationship Id="rId3" Type="http://schemas.openxmlformats.org/officeDocument/2006/relationships/image" Target="../media/image25.jpeg"/><Relationship Id="rId2" Type="http://schemas.openxmlformats.org/officeDocument/2006/relationships/tags" Target="../tags/tag606.xml"/><Relationship Id="rId14" Type="http://schemas.openxmlformats.org/officeDocument/2006/relationships/slideLayout" Target="../slideLayouts/slideLayout35.xml"/><Relationship Id="rId13" Type="http://schemas.openxmlformats.org/officeDocument/2006/relationships/tags" Target="../tags/tag616.xml"/><Relationship Id="rId12" Type="http://schemas.openxmlformats.org/officeDocument/2006/relationships/tags" Target="../tags/tag615.xml"/><Relationship Id="rId11" Type="http://schemas.openxmlformats.org/officeDocument/2006/relationships/tags" Target="../tags/tag614.xml"/><Relationship Id="rId10" Type="http://schemas.openxmlformats.org/officeDocument/2006/relationships/tags" Target="../tags/tag613.xml"/><Relationship Id="rId1" Type="http://schemas.openxmlformats.org/officeDocument/2006/relationships/tags" Target="../tags/tag605.xml"/></Relationships>
</file>

<file path=ppt/slides/_rels/slide23.xml.rels><?xml version="1.0" encoding="UTF-8" standalone="yes"?>
<Relationships xmlns="http://schemas.openxmlformats.org/package/2006/relationships"><Relationship Id="rId9" Type="http://schemas.openxmlformats.org/officeDocument/2006/relationships/tags" Target="../tags/tag624.xml"/><Relationship Id="rId8" Type="http://schemas.openxmlformats.org/officeDocument/2006/relationships/tags" Target="../tags/tag623.xml"/><Relationship Id="rId7" Type="http://schemas.openxmlformats.org/officeDocument/2006/relationships/tags" Target="../tags/tag622.xml"/><Relationship Id="rId6" Type="http://schemas.openxmlformats.org/officeDocument/2006/relationships/tags" Target="../tags/tag621.xml"/><Relationship Id="rId5" Type="http://schemas.openxmlformats.org/officeDocument/2006/relationships/tags" Target="../tags/tag620.xml"/><Relationship Id="rId4" Type="http://schemas.openxmlformats.org/officeDocument/2006/relationships/tags" Target="../tags/tag619.xml"/><Relationship Id="rId3" Type="http://schemas.openxmlformats.org/officeDocument/2006/relationships/image" Target="../media/image26.jpeg"/><Relationship Id="rId2" Type="http://schemas.openxmlformats.org/officeDocument/2006/relationships/tags" Target="../tags/tag618.xml"/><Relationship Id="rId14" Type="http://schemas.openxmlformats.org/officeDocument/2006/relationships/slideLayout" Target="../slideLayouts/slideLayout40.xml"/><Relationship Id="rId13" Type="http://schemas.openxmlformats.org/officeDocument/2006/relationships/tags" Target="../tags/tag628.xml"/><Relationship Id="rId12" Type="http://schemas.openxmlformats.org/officeDocument/2006/relationships/tags" Target="../tags/tag627.xml"/><Relationship Id="rId11" Type="http://schemas.openxmlformats.org/officeDocument/2006/relationships/tags" Target="../tags/tag626.xml"/><Relationship Id="rId10" Type="http://schemas.openxmlformats.org/officeDocument/2006/relationships/tags" Target="../tags/tag625.xml"/><Relationship Id="rId1" Type="http://schemas.openxmlformats.org/officeDocument/2006/relationships/tags" Target="../tags/tag617.xml"/></Relationships>
</file>

<file path=ppt/slides/_rels/slide24.xml.rels><?xml version="1.0" encoding="UTF-8" standalone="yes"?>
<Relationships xmlns="http://schemas.openxmlformats.org/package/2006/relationships"><Relationship Id="rId9" Type="http://schemas.openxmlformats.org/officeDocument/2006/relationships/tags" Target="../tags/tag636.xml"/><Relationship Id="rId8" Type="http://schemas.openxmlformats.org/officeDocument/2006/relationships/tags" Target="../tags/tag635.xml"/><Relationship Id="rId7" Type="http://schemas.openxmlformats.org/officeDocument/2006/relationships/tags" Target="../tags/tag634.xml"/><Relationship Id="rId6" Type="http://schemas.openxmlformats.org/officeDocument/2006/relationships/tags" Target="../tags/tag633.xml"/><Relationship Id="rId5" Type="http://schemas.openxmlformats.org/officeDocument/2006/relationships/tags" Target="../tags/tag632.xml"/><Relationship Id="rId4" Type="http://schemas.openxmlformats.org/officeDocument/2006/relationships/tags" Target="../tags/tag631.xml"/><Relationship Id="rId3" Type="http://schemas.openxmlformats.org/officeDocument/2006/relationships/image" Target="../media/image27.jpeg"/><Relationship Id="rId2" Type="http://schemas.openxmlformats.org/officeDocument/2006/relationships/tags" Target="../tags/tag630.xml"/><Relationship Id="rId11" Type="http://schemas.openxmlformats.org/officeDocument/2006/relationships/slideLayout" Target="../slideLayouts/slideLayout41.xml"/><Relationship Id="rId10" Type="http://schemas.openxmlformats.org/officeDocument/2006/relationships/tags" Target="../tags/tag637.xml"/><Relationship Id="rId1" Type="http://schemas.openxmlformats.org/officeDocument/2006/relationships/tags" Target="../tags/tag629.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640.xml"/><Relationship Id="rId2" Type="http://schemas.openxmlformats.org/officeDocument/2006/relationships/tags" Target="../tags/tag639.xml"/><Relationship Id="rId1" Type="http://schemas.openxmlformats.org/officeDocument/2006/relationships/tags" Target="../tags/tag638.xml"/></Relationships>
</file>

<file path=ppt/slides/_rels/slide26.xml.rels><?xml version="1.0" encoding="UTF-8" standalone="yes"?>
<Relationships xmlns="http://schemas.openxmlformats.org/package/2006/relationships"><Relationship Id="rId9" Type="http://schemas.openxmlformats.org/officeDocument/2006/relationships/tags" Target="../tags/tag647.xml"/><Relationship Id="rId8" Type="http://schemas.openxmlformats.org/officeDocument/2006/relationships/tags" Target="../tags/tag646.xml"/><Relationship Id="rId7" Type="http://schemas.openxmlformats.org/officeDocument/2006/relationships/image" Target="../media/image29.jpeg"/><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image" Target="../media/image28.jpeg"/><Relationship Id="rId2" Type="http://schemas.openxmlformats.org/officeDocument/2006/relationships/tags" Target="../tags/tag642.xml"/><Relationship Id="rId19" Type="http://schemas.openxmlformats.org/officeDocument/2006/relationships/slideLayout" Target="../slideLayouts/slideLayout42.xml"/><Relationship Id="rId18" Type="http://schemas.openxmlformats.org/officeDocument/2006/relationships/tags" Target="../tags/tag654.xml"/><Relationship Id="rId17" Type="http://schemas.openxmlformats.org/officeDocument/2006/relationships/tags" Target="../tags/tag653.xml"/><Relationship Id="rId16" Type="http://schemas.openxmlformats.org/officeDocument/2006/relationships/tags" Target="../tags/tag652.xml"/><Relationship Id="rId15" Type="http://schemas.openxmlformats.org/officeDocument/2006/relationships/image" Target="../media/image31.jpeg"/><Relationship Id="rId14" Type="http://schemas.openxmlformats.org/officeDocument/2006/relationships/tags" Target="../tags/tag651.xml"/><Relationship Id="rId13" Type="http://schemas.openxmlformats.org/officeDocument/2006/relationships/tags" Target="../tags/tag650.xml"/><Relationship Id="rId12" Type="http://schemas.openxmlformats.org/officeDocument/2006/relationships/tags" Target="../tags/tag649.xml"/><Relationship Id="rId11" Type="http://schemas.openxmlformats.org/officeDocument/2006/relationships/image" Target="../media/image30.jpeg"/><Relationship Id="rId10" Type="http://schemas.openxmlformats.org/officeDocument/2006/relationships/tags" Target="../tags/tag648.xml"/><Relationship Id="rId1" Type="http://schemas.openxmlformats.org/officeDocument/2006/relationships/tags" Target="../tags/tag641.xml"/></Relationships>
</file>

<file path=ppt/slides/_rels/slide27.xml.rels><?xml version="1.0" encoding="UTF-8" standalone="yes"?>
<Relationships xmlns="http://schemas.openxmlformats.org/package/2006/relationships"><Relationship Id="rId9" Type="http://schemas.openxmlformats.org/officeDocument/2006/relationships/image" Target="../media/image33.jpeg"/><Relationship Id="rId8" Type="http://schemas.openxmlformats.org/officeDocument/2006/relationships/tags" Target="../tags/tag661.xml"/><Relationship Id="rId7" Type="http://schemas.openxmlformats.org/officeDocument/2006/relationships/tags" Target="../tags/tag660.xml"/><Relationship Id="rId6" Type="http://schemas.openxmlformats.org/officeDocument/2006/relationships/tags" Target="../tags/tag659.xml"/><Relationship Id="rId5" Type="http://schemas.openxmlformats.org/officeDocument/2006/relationships/tags" Target="../tags/tag658.xml"/><Relationship Id="rId4" Type="http://schemas.openxmlformats.org/officeDocument/2006/relationships/image" Target="../media/image32.jpeg"/><Relationship Id="rId3" Type="http://schemas.openxmlformats.org/officeDocument/2006/relationships/tags" Target="../tags/tag657.xml"/><Relationship Id="rId2" Type="http://schemas.openxmlformats.org/officeDocument/2006/relationships/tags" Target="../tags/tag656.xml"/><Relationship Id="rId18" Type="http://schemas.openxmlformats.org/officeDocument/2006/relationships/slideLayout" Target="../slideLayouts/slideLayout43.xml"/><Relationship Id="rId17" Type="http://schemas.openxmlformats.org/officeDocument/2006/relationships/tags" Target="../tags/tag668.xml"/><Relationship Id="rId16" Type="http://schemas.openxmlformats.org/officeDocument/2006/relationships/tags" Target="../tags/tag667.xml"/><Relationship Id="rId15" Type="http://schemas.openxmlformats.org/officeDocument/2006/relationships/tags" Target="../tags/tag666.xml"/><Relationship Id="rId14" Type="http://schemas.openxmlformats.org/officeDocument/2006/relationships/image" Target="../media/image34.jpeg"/><Relationship Id="rId13" Type="http://schemas.openxmlformats.org/officeDocument/2006/relationships/tags" Target="../tags/tag665.xml"/><Relationship Id="rId12" Type="http://schemas.openxmlformats.org/officeDocument/2006/relationships/tags" Target="../tags/tag664.xml"/><Relationship Id="rId11" Type="http://schemas.openxmlformats.org/officeDocument/2006/relationships/tags" Target="../tags/tag663.xml"/><Relationship Id="rId10" Type="http://schemas.openxmlformats.org/officeDocument/2006/relationships/tags" Target="../tags/tag662.xml"/><Relationship Id="rId1" Type="http://schemas.openxmlformats.org/officeDocument/2006/relationships/tags" Target="../tags/tag655.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tags" Target="../tags/tag671.xml"/><Relationship Id="rId2" Type="http://schemas.openxmlformats.org/officeDocument/2006/relationships/tags" Target="../tags/tag670.xml"/><Relationship Id="rId1" Type="http://schemas.openxmlformats.org/officeDocument/2006/relationships/tags" Target="../tags/tag669.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415.xml"/><Relationship Id="rId2" Type="http://schemas.openxmlformats.org/officeDocument/2006/relationships/tags" Target="../tags/tag414.xml"/><Relationship Id="rId1" Type="http://schemas.openxmlformats.org/officeDocument/2006/relationships/tags" Target="../tags/tag413.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tags" Target="../tags/tag419.xml"/><Relationship Id="rId3" Type="http://schemas.openxmlformats.org/officeDocument/2006/relationships/tags" Target="../tags/tag418.xml"/><Relationship Id="rId2" Type="http://schemas.openxmlformats.org/officeDocument/2006/relationships/tags" Target="../tags/tag417.xml"/><Relationship Id="rId1" Type="http://schemas.openxmlformats.org/officeDocument/2006/relationships/tags" Target="../tags/tag416.xml"/></Relationships>
</file>

<file path=ppt/slides/_rels/slide5.xml.rels><?xml version="1.0" encoding="UTF-8" standalone="yes"?>
<Relationships xmlns="http://schemas.openxmlformats.org/package/2006/relationships"><Relationship Id="rId9" Type="http://schemas.openxmlformats.org/officeDocument/2006/relationships/tags" Target="../tags/tag426.xml"/><Relationship Id="rId8" Type="http://schemas.openxmlformats.org/officeDocument/2006/relationships/image" Target="../media/image7.png"/><Relationship Id="rId7" Type="http://schemas.openxmlformats.org/officeDocument/2006/relationships/tags" Target="../tags/tag425.xml"/><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image" Target="../media/image6.png"/><Relationship Id="rId3" Type="http://schemas.openxmlformats.org/officeDocument/2006/relationships/tags" Target="../tags/tag422.xml"/><Relationship Id="rId20" Type="http://schemas.openxmlformats.org/officeDocument/2006/relationships/slideLayout" Target="../slideLayouts/slideLayout25.xml"/><Relationship Id="rId2" Type="http://schemas.openxmlformats.org/officeDocument/2006/relationships/tags" Target="../tags/tag421.xml"/><Relationship Id="rId19" Type="http://schemas.openxmlformats.org/officeDocument/2006/relationships/tags" Target="../tags/tag434.xml"/><Relationship Id="rId18" Type="http://schemas.openxmlformats.org/officeDocument/2006/relationships/tags" Target="../tags/tag433.xml"/><Relationship Id="rId17" Type="http://schemas.openxmlformats.org/officeDocument/2006/relationships/tags" Target="../tags/tag432.xml"/><Relationship Id="rId16" Type="http://schemas.openxmlformats.org/officeDocument/2006/relationships/image" Target="../media/image9.png"/><Relationship Id="rId15" Type="http://schemas.openxmlformats.org/officeDocument/2006/relationships/tags" Target="../tags/tag431.xml"/><Relationship Id="rId14" Type="http://schemas.openxmlformats.org/officeDocument/2006/relationships/tags" Target="../tags/tag430.xml"/><Relationship Id="rId13" Type="http://schemas.openxmlformats.org/officeDocument/2006/relationships/tags" Target="../tags/tag429.xml"/><Relationship Id="rId12" Type="http://schemas.openxmlformats.org/officeDocument/2006/relationships/image" Target="../media/image8.png"/><Relationship Id="rId11" Type="http://schemas.openxmlformats.org/officeDocument/2006/relationships/tags" Target="../tags/tag428.xml"/><Relationship Id="rId10" Type="http://schemas.openxmlformats.org/officeDocument/2006/relationships/tags" Target="../tags/tag427.xml"/><Relationship Id="rId1" Type="http://schemas.openxmlformats.org/officeDocument/2006/relationships/tags" Target="../tags/tag420.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s>
</file>

<file path=ppt/slides/_rels/slide7.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444.xml"/><Relationship Id="rId7" Type="http://schemas.openxmlformats.org/officeDocument/2006/relationships/tags" Target="../tags/tag443.xml"/><Relationship Id="rId6" Type="http://schemas.openxmlformats.org/officeDocument/2006/relationships/tags" Target="../tags/tag442.xml"/><Relationship Id="rId5" Type="http://schemas.openxmlformats.org/officeDocument/2006/relationships/tags" Target="../tags/tag441.xml"/><Relationship Id="rId4" Type="http://schemas.openxmlformats.org/officeDocument/2006/relationships/image" Target="../media/image10.png"/><Relationship Id="rId3" Type="http://schemas.openxmlformats.org/officeDocument/2006/relationships/tags" Target="../tags/tag440.xml"/><Relationship Id="rId2" Type="http://schemas.openxmlformats.org/officeDocument/2006/relationships/tags" Target="../tags/tag439.xml"/><Relationship Id="rId18" Type="http://schemas.openxmlformats.org/officeDocument/2006/relationships/slideLayout" Target="../slideLayouts/slideLayout26.xml"/><Relationship Id="rId17" Type="http://schemas.openxmlformats.org/officeDocument/2006/relationships/tags" Target="../tags/tag451.xml"/><Relationship Id="rId16" Type="http://schemas.openxmlformats.org/officeDocument/2006/relationships/tags" Target="../tags/tag450.xml"/><Relationship Id="rId15" Type="http://schemas.openxmlformats.org/officeDocument/2006/relationships/tags" Target="../tags/tag449.xml"/><Relationship Id="rId14" Type="http://schemas.openxmlformats.org/officeDocument/2006/relationships/image" Target="../media/image12.png"/><Relationship Id="rId13" Type="http://schemas.openxmlformats.org/officeDocument/2006/relationships/tags" Target="../tags/tag448.xml"/><Relationship Id="rId12" Type="http://schemas.openxmlformats.org/officeDocument/2006/relationships/tags" Target="../tags/tag447.xml"/><Relationship Id="rId11" Type="http://schemas.openxmlformats.org/officeDocument/2006/relationships/tags" Target="../tags/tag446.xml"/><Relationship Id="rId10" Type="http://schemas.openxmlformats.org/officeDocument/2006/relationships/tags" Target="../tags/tag445.xml"/><Relationship Id="rId1" Type="http://schemas.openxmlformats.org/officeDocument/2006/relationships/tags" Target="../tags/tag438.xml"/></Relationships>
</file>

<file path=ppt/slides/_rels/slide8.xml.rels><?xml version="1.0" encoding="UTF-8" standalone="yes"?>
<Relationships xmlns="http://schemas.openxmlformats.org/package/2006/relationships"><Relationship Id="rId9" Type="http://schemas.openxmlformats.org/officeDocument/2006/relationships/tags" Target="../tags/tag458.xml"/><Relationship Id="rId8" Type="http://schemas.openxmlformats.org/officeDocument/2006/relationships/tags" Target="../tags/tag457.xml"/><Relationship Id="rId7" Type="http://schemas.openxmlformats.org/officeDocument/2006/relationships/image" Target="../media/image14.jpeg"/><Relationship Id="rId6" Type="http://schemas.openxmlformats.org/officeDocument/2006/relationships/tags" Target="../tags/tag456.xml"/><Relationship Id="rId5" Type="http://schemas.openxmlformats.org/officeDocument/2006/relationships/tags" Target="../tags/tag455.xml"/><Relationship Id="rId4" Type="http://schemas.openxmlformats.org/officeDocument/2006/relationships/tags" Target="../tags/tag454.xml"/><Relationship Id="rId3" Type="http://schemas.openxmlformats.org/officeDocument/2006/relationships/image" Target="../media/image13.jpeg"/><Relationship Id="rId2" Type="http://schemas.openxmlformats.org/officeDocument/2006/relationships/tags" Target="../tags/tag453.xml"/><Relationship Id="rId15" Type="http://schemas.openxmlformats.org/officeDocument/2006/relationships/slideLayout" Target="../slideLayouts/slideLayout27.xml"/><Relationship Id="rId14" Type="http://schemas.openxmlformats.org/officeDocument/2006/relationships/tags" Target="../tags/tag462.xml"/><Relationship Id="rId13" Type="http://schemas.openxmlformats.org/officeDocument/2006/relationships/tags" Target="../tags/tag461.xml"/><Relationship Id="rId12" Type="http://schemas.openxmlformats.org/officeDocument/2006/relationships/tags" Target="../tags/tag460.xml"/><Relationship Id="rId11" Type="http://schemas.openxmlformats.org/officeDocument/2006/relationships/image" Target="../media/image15.jpeg"/><Relationship Id="rId10" Type="http://schemas.openxmlformats.org/officeDocument/2006/relationships/tags" Target="../tags/tag459.xml"/><Relationship Id="rId1" Type="http://schemas.openxmlformats.org/officeDocument/2006/relationships/tags" Target="../tags/tag452.xml"/></Relationships>
</file>

<file path=ppt/slides/_rels/slide9.xml.rels><?xml version="1.0" encoding="UTF-8" standalone="yes"?>
<Relationships xmlns="http://schemas.openxmlformats.org/package/2006/relationships"><Relationship Id="rId9" Type="http://schemas.openxmlformats.org/officeDocument/2006/relationships/tags" Target="../tags/tag471.xml"/><Relationship Id="rId8" Type="http://schemas.openxmlformats.org/officeDocument/2006/relationships/tags" Target="../tags/tag470.xml"/><Relationship Id="rId7" Type="http://schemas.openxmlformats.org/officeDocument/2006/relationships/tags" Target="../tags/tag469.xml"/><Relationship Id="rId6" Type="http://schemas.openxmlformats.org/officeDocument/2006/relationships/tags" Target="../tags/tag468.xml"/><Relationship Id="rId5" Type="http://schemas.openxmlformats.org/officeDocument/2006/relationships/tags" Target="../tags/tag467.xml"/><Relationship Id="rId4" Type="http://schemas.openxmlformats.org/officeDocument/2006/relationships/tags" Target="../tags/tag466.xml"/><Relationship Id="rId3" Type="http://schemas.openxmlformats.org/officeDocument/2006/relationships/tags" Target="../tags/tag465.xml"/><Relationship Id="rId2" Type="http://schemas.openxmlformats.org/officeDocument/2006/relationships/tags" Target="../tags/tag464.xml"/><Relationship Id="rId15" Type="http://schemas.openxmlformats.org/officeDocument/2006/relationships/slideLayout" Target="../slideLayouts/slideLayout28.xml"/><Relationship Id="rId14" Type="http://schemas.openxmlformats.org/officeDocument/2006/relationships/tags" Target="../tags/tag476.xml"/><Relationship Id="rId13" Type="http://schemas.openxmlformats.org/officeDocument/2006/relationships/tags" Target="../tags/tag475.xml"/><Relationship Id="rId12" Type="http://schemas.openxmlformats.org/officeDocument/2006/relationships/tags" Target="../tags/tag474.xml"/><Relationship Id="rId11" Type="http://schemas.openxmlformats.org/officeDocument/2006/relationships/tags" Target="../tags/tag473.xml"/><Relationship Id="rId10" Type="http://schemas.openxmlformats.org/officeDocument/2006/relationships/tags" Target="../tags/tag472.xml"/><Relationship Id="rId1" Type="http://schemas.openxmlformats.org/officeDocument/2006/relationships/tags" Target="../tags/tag4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日期时间占位符 7"/>
          <p:cNvSpPr/>
          <p:nvPr>
            <p:ph type="body" sz="quarter" idx="16386"/>
            <p:custDataLst>
              <p:tags r:id="rId1"/>
            </p:custDataLst>
          </p:nvPr>
        </p:nvSpPr>
        <p:spPr/>
        <p:txBody>
          <a:bodyPr/>
          <a:p>
            <a:r>
              <a:rPr altLang="en-US"/>
              <a:t>2026/07/31</a:t>
            </a:r>
            <a:endParaRPr altLang="en-US"/>
          </a:p>
        </p:txBody>
      </p:sp>
      <p:sp>
        <p:nvSpPr>
          <p:cNvPr id="3" name="标题 1"/>
          <p:cNvSpPr/>
          <p:nvPr>
            <p:ph type="ctrTitle" idx="16385"/>
            <p:custDataLst>
              <p:tags r:id="rId2"/>
            </p:custDataLst>
          </p:nvPr>
        </p:nvSpPr>
        <p:spPr/>
        <p:txBody>
          <a:bodyPr>
            <a:normAutofit fontScale="90000"/>
          </a:bodyPr>
          <a:p>
            <a:r>
              <a:rPr lang="zh-CN" altLang="en-US" sz="3300"/>
              <a:t>Beijing Inbound Tourist Service Optimization System Construction Plan</a:t>
            </a:r>
            <a:endParaRPr lang="zh-CN" altLang="en-US" sz="3300"/>
          </a:p>
        </p:txBody>
      </p:sp>
      <p:sp>
        <p:nvSpPr>
          <p:cNvPr id="4" name="署名占位符 10"/>
          <p:cNvSpPr/>
          <p:nvPr>
            <p:ph type="body" sz="quarter" idx="16387"/>
            <p:custDataLst>
              <p:tags r:id="rId3"/>
            </p:custDataLst>
          </p:nvPr>
        </p:nvSpPr>
        <p:spPr/>
        <p:txBody>
          <a:bodyPr>
            <a:normAutofit/>
          </a:bodyPr>
          <a:p>
            <a:r>
              <a:rPr lang="zh-CN" altLang="en-US"/>
              <a:t>汇报人：零分贝</a:t>
            </a:r>
            <a:endParaRPr lang="zh-CN" altLang="en-US"/>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3300"/>
              <a:t>Challenge 2: Communication Barriers in Pharmacy Purchases</a:t>
            </a:r>
            <a:endParaRPr lang="zh-CN" altLang="en-US" sz="3300"/>
          </a:p>
        </p:txBody>
      </p:sp>
      <p:sp>
        <p:nvSpPr>
          <p:cNvPr id="3" name="文本占位符 2"/>
          <p:cNvSpPr/>
          <p:nvPr>
            <p:ph type="body" idx="16388"/>
            <p:custDataLst>
              <p:tags r:id="rId2"/>
            </p:custDataLst>
          </p:nvPr>
        </p:nvSpPr>
        <p:spPr/>
        <p:txBody>
          <a:bodyPr/>
          <a:p>
            <a:pPr algn="ctr">
              <a:lnSpc>
                <a:spcPct val="109000"/>
              </a:lnSpc>
            </a:pPr>
            <a:r>
              <a:rPr lang="zh-CN" altLang="en-US"/>
              <a:t>01</a:t>
            </a:r>
            <a:endParaRPr lang="zh-CN" altLang="en-US"/>
          </a:p>
        </p:txBody>
      </p:sp>
      <p:sp>
        <p:nvSpPr>
          <p:cNvPr id="4" name="文本占位符 3"/>
          <p:cNvSpPr/>
          <p:nvPr>
            <p:ph type="body" idx="16386"/>
            <p:custDataLst>
              <p:tags r:id="rId3"/>
            </p:custDataLst>
          </p:nvPr>
        </p:nvSpPr>
        <p:spPr/>
        <p:txBody>
          <a:bodyPr>
            <a:normAutofit/>
          </a:bodyPr>
          <a:p>
            <a:pPr algn="l">
              <a:lnSpc>
                <a:spcPct val="111000"/>
              </a:lnSpc>
            </a:pPr>
            <a:r>
              <a:rPr lang="zh-CN" altLang="en-US"/>
              <a:t>Paradox of Drug Purchase Channel Selection</a:t>
            </a:r>
            <a:endParaRPr lang="zh-CN" altLang="en-US"/>
          </a:p>
        </p:txBody>
      </p:sp>
      <p:sp>
        <p:nvSpPr>
          <p:cNvPr id="5" name="文本占位符 4"/>
          <p:cNvSpPr/>
          <p:nvPr>
            <p:ph type="body" idx="16387"/>
            <p:custDataLst>
              <p:tags r:id="rId4"/>
            </p:custDataLst>
          </p:nvPr>
        </p:nvSpPr>
        <p:spPr/>
        <p:txBody>
          <a:bodyPr>
            <a:normAutofit/>
          </a:bodyPr>
          <a:p>
            <a:pPr algn="l">
              <a:lnSpc>
                <a:spcPct val="125000"/>
              </a:lnSpc>
            </a:pPr>
            <a:r>
              <a:rPr lang="zh-CN" altLang="en-US"/>
              <a:t>60% of tourists prefer offline drug purchases to verify drug information, but 40% switch to online channels due to communication and payment issues</a:t>
            </a:r>
            <a:endParaRPr lang="zh-CN" altLang="en-US"/>
          </a:p>
        </p:txBody>
      </p:sp>
      <p:sp>
        <p:nvSpPr>
          <p:cNvPr id="6" name="文本占位符 5"/>
          <p:cNvSpPr/>
          <p:nvPr>
            <p:ph type="body" idx="16391"/>
            <p:custDataLst>
              <p:tags r:id="rId5"/>
            </p:custDataLst>
          </p:nvPr>
        </p:nvSpPr>
        <p:spPr/>
        <p:txBody>
          <a:bodyPr/>
          <a:p>
            <a:pPr algn="ctr">
              <a:lnSpc>
                <a:spcPct val="109000"/>
              </a:lnSpc>
            </a:pPr>
            <a:r>
              <a:rPr lang="zh-CN" altLang="en-US"/>
              <a:t>02</a:t>
            </a:r>
            <a:endParaRPr lang="zh-CN" altLang="en-US"/>
          </a:p>
        </p:txBody>
      </p:sp>
      <p:sp>
        <p:nvSpPr>
          <p:cNvPr id="7" name="文本占位符 6"/>
          <p:cNvSpPr/>
          <p:nvPr>
            <p:ph type="body" idx="16389"/>
            <p:custDataLst>
              <p:tags r:id="rId6"/>
            </p:custDataLst>
          </p:nvPr>
        </p:nvSpPr>
        <p:spPr/>
        <p:txBody>
          <a:bodyPr>
            <a:normAutofit/>
          </a:bodyPr>
          <a:p>
            <a:pPr algn="l">
              <a:lnSpc>
                <a:spcPct val="111000"/>
              </a:lnSpc>
            </a:pPr>
            <a:r>
              <a:rPr lang="zh-CN" altLang="en-US"/>
              <a:t>Severe Language Barriers</a:t>
            </a:r>
            <a:endParaRPr lang="zh-CN" altLang="en-US"/>
          </a:p>
        </p:txBody>
      </p:sp>
      <p:sp>
        <p:nvSpPr>
          <p:cNvPr id="8" name="文本占位符 7"/>
          <p:cNvSpPr/>
          <p:nvPr>
            <p:ph type="body" idx="16390"/>
            <p:custDataLst>
              <p:tags r:id="rId7"/>
            </p:custDataLst>
          </p:nvPr>
        </p:nvSpPr>
        <p:spPr/>
        <p:txBody>
          <a:bodyPr>
            <a:normAutofit/>
          </a:bodyPr>
          <a:p>
            <a:pPr algn="l">
              <a:lnSpc>
                <a:spcPct val="125000"/>
              </a:lnSpc>
            </a:pPr>
            <a:r>
              <a:rPr lang="zh-CN" altLang="en-US"/>
              <a:t>80% of foreign tourists encounter language barriers when purchasing drugs, with differences in accent, speech rate and professional terms leading to communication errors</a:t>
            </a:r>
            <a:endParaRPr lang="zh-CN" altLang="en-US"/>
          </a:p>
        </p:txBody>
      </p:sp>
      <p:sp>
        <p:nvSpPr>
          <p:cNvPr id="9" name="文本占位符 8"/>
          <p:cNvSpPr/>
          <p:nvPr>
            <p:ph type="body" idx="16394"/>
            <p:custDataLst>
              <p:tags r:id="rId8"/>
            </p:custDataLst>
          </p:nvPr>
        </p:nvSpPr>
        <p:spPr/>
        <p:txBody>
          <a:bodyPr/>
          <a:p>
            <a:pPr algn="ctr">
              <a:lnSpc>
                <a:spcPct val="109000"/>
              </a:lnSpc>
            </a:pPr>
            <a:r>
              <a:rPr lang="zh-CN" altLang="en-US"/>
              <a:t>03</a:t>
            </a:r>
            <a:endParaRPr lang="zh-CN" altLang="en-US"/>
          </a:p>
        </p:txBody>
      </p:sp>
      <p:sp>
        <p:nvSpPr>
          <p:cNvPr id="10" name="文本占位符 9"/>
          <p:cNvSpPr/>
          <p:nvPr>
            <p:ph type="body" idx="16392"/>
            <p:custDataLst>
              <p:tags r:id="rId9"/>
            </p:custDataLst>
          </p:nvPr>
        </p:nvSpPr>
        <p:spPr/>
        <p:txBody>
          <a:bodyPr>
            <a:normAutofit/>
          </a:bodyPr>
          <a:p>
            <a:pPr algn="l">
              <a:lnSpc>
                <a:spcPct val="111000"/>
              </a:lnSpc>
            </a:pPr>
            <a:r>
              <a:rPr lang="zh-CN" altLang="en-US"/>
              <a:t>Medication Safety Risks</a:t>
            </a:r>
            <a:endParaRPr lang="zh-CN" altLang="en-US"/>
          </a:p>
        </p:txBody>
      </p:sp>
      <p:sp>
        <p:nvSpPr>
          <p:cNvPr id="11" name="文本占位符 10"/>
          <p:cNvSpPr/>
          <p:nvPr>
            <p:ph type="body" idx="16393"/>
            <p:custDataLst>
              <p:tags r:id="rId10"/>
            </p:custDataLst>
          </p:nvPr>
        </p:nvSpPr>
        <p:spPr/>
        <p:txBody>
          <a:bodyPr>
            <a:normAutofit/>
          </a:bodyPr>
          <a:p>
            <a:pPr algn="l">
              <a:lnSpc>
                <a:spcPct val="125000"/>
              </a:lnSpc>
            </a:pPr>
            <a:r>
              <a:rPr lang="zh-CN" altLang="en-US"/>
              <a:t>60% of tourists cannot clearly understand drug usage, dosage and side effect instructions, posing medication safety risks</a:t>
            </a:r>
            <a:endParaRPr lang="zh-CN" altLang="en-US"/>
          </a:p>
        </p:txBody>
      </p:sp>
    </p:spTree>
    <p:custDataLst>
      <p:tags r:id="rId1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Solution 2: AI Pharmacy Communication Assistant</a:t>
            </a:r>
            <a:endParaRPr lang="zh-CN" altLang="en-US"/>
          </a:p>
        </p:txBody>
      </p:sp>
      <p:pic>
        <p:nvPicPr>
          <p:cNvPr id="3" name="内容占位符 2" descr="ac012b61-8c7e-11f1-a39e-be963d2d9191"/>
          <p:cNvPicPr>
            <a:picLocks noChangeAspect="1"/>
          </p:cNvPicPr>
          <p:nvPr>
            <p:ph idx="16392"/>
            <p:custDataLst>
              <p:tags r:id="rId2"/>
            </p:custDataLst>
          </p:nvPr>
        </p:nvPicPr>
        <p:blipFill>
          <a:blip r:embed="rId3"/>
          <a:srcRect t="368" b="368"/>
          <a:stretch>
            <a:fillRect/>
          </a:stretch>
        </p:blipFill>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p:spPr>
      </p:pic>
      <p:sp>
        <p:nvSpPr>
          <p:cNvPr id="4" name="文本占位符 3"/>
          <p:cNvSpPr/>
          <p:nvPr>
            <p:ph type="body" idx="16386"/>
            <p:custDataLst>
              <p:tags r:id="rId4"/>
            </p:custDataLst>
          </p:nvPr>
        </p:nvSpPr>
        <p:spPr/>
        <p:txBody>
          <a:bodyPr>
            <a:normAutofit/>
          </a:bodyPr>
          <a:p>
            <a:pPr algn="l">
              <a:lnSpc>
                <a:spcPct val="111000"/>
              </a:lnSpc>
            </a:pPr>
            <a:r>
              <a:rPr lang="zh-CN" altLang="en-US"/>
              <a:t>Core Functions</a:t>
            </a:r>
            <a:endParaRPr lang="zh-CN" altLang="en-US"/>
          </a:p>
        </p:txBody>
      </p:sp>
      <p:sp>
        <p:nvSpPr>
          <p:cNvPr id="5" name="文本占位符 4"/>
          <p:cNvSpPr/>
          <p:nvPr>
            <p:ph type="body" idx="16387"/>
            <p:custDataLst>
              <p:tags r:id="rId5"/>
            </p:custDataLst>
          </p:nvPr>
        </p:nvSpPr>
        <p:spPr/>
        <p:txBody>
          <a:bodyPr>
            <a:normAutofit/>
          </a:bodyPr>
          <a:p>
            <a:pPr algn="l">
              <a:lnSpc>
                <a:spcPct val="125000"/>
              </a:lnSpc>
            </a:pPr>
            <a:r>
              <a:rPr lang="zh-CN" altLang="en-US"/>
              <a:t>Supports real-time voice translation for medical scenarios, photo recognition of overseas drugs to match domestic equivalents, multilingual symptom templates and first aid guidelines</a:t>
            </a:r>
            <a:endParaRPr lang="zh-CN" altLang="en-US"/>
          </a:p>
        </p:txBody>
      </p:sp>
      <p:pic>
        <p:nvPicPr>
          <p:cNvPr id="6" name="内容占位符 5" descr="ac012d3a-8c7e-11f1-a39e-be963d2d9191"/>
          <p:cNvPicPr>
            <a:picLocks noChangeAspect="1"/>
          </p:cNvPicPr>
          <p:nvPr>
            <p:ph idx="16393"/>
            <p:custDataLst>
              <p:tags r:id="rId6"/>
            </p:custDataLst>
          </p:nvPr>
        </p:nvPicPr>
        <p:blipFill>
          <a:blip r:embed="rId7"/>
          <a:srcRect t="368" b="368"/>
          <a:stretch>
            <a:fillRect/>
          </a:stretch>
        </p:blipFill>
        <p:spPr>
          <a:xfrm>
            <a:off x="43688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p:spPr>
      </p:pic>
      <p:sp>
        <p:nvSpPr>
          <p:cNvPr id="7" name="文本占位符 6"/>
          <p:cNvSpPr/>
          <p:nvPr>
            <p:ph type="body" idx="16388"/>
            <p:custDataLst>
              <p:tags r:id="rId8"/>
            </p:custDataLst>
          </p:nvPr>
        </p:nvSpPr>
        <p:spPr/>
        <p:txBody>
          <a:bodyPr>
            <a:normAutofit/>
          </a:bodyPr>
          <a:p>
            <a:pPr algn="l">
              <a:lnSpc>
                <a:spcPct val="111000"/>
              </a:lnSpc>
            </a:pPr>
            <a:r>
              <a:rPr lang="zh-CN" altLang="en-US"/>
              <a:t>Deployment Method</a:t>
            </a:r>
            <a:endParaRPr lang="zh-CN" altLang="en-US"/>
          </a:p>
        </p:txBody>
      </p:sp>
      <p:sp>
        <p:nvSpPr>
          <p:cNvPr id="8" name="文本占位符 7"/>
          <p:cNvSpPr/>
          <p:nvPr>
            <p:ph type="body" idx="16389"/>
            <p:custDataLst>
              <p:tags r:id="rId9"/>
            </p:custDataLst>
          </p:nvPr>
        </p:nvSpPr>
        <p:spPr/>
        <p:txBody>
          <a:bodyPr>
            <a:normAutofit/>
          </a:bodyPr>
          <a:p>
            <a:pPr algn="l">
              <a:lnSpc>
                <a:spcPct val="125000"/>
              </a:lnSpc>
            </a:pPr>
            <a:r>
              <a:rPr lang="zh-CN" altLang="en-US"/>
              <a:t>Covers large chain pharmacies and hospital outpatient pharmacies in Beijing, with a synchronized WeChat Mini Program for tourists to access anytime</a:t>
            </a:r>
            <a:endParaRPr lang="zh-CN" altLang="en-US"/>
          </a:p>
        </p:txBody>
      </p:sp>
      <p:pic>
        <p:nvPicPr>
          <p:cNvPr id="9" name="内容占位符 8" descr="ac012d37-8c7e-11f1-a39e-be963d2d9191"/>
          <p:cNvPicPr>
            <a:picLocks noChangeAspect="1"/>
          </p:cNvPicPr>
          <p:nvPr>
            <p:ph idx="16394"/>
            <p:custDataLst>
              <p:tags r:id="rId10"/>
            </p:custDataLst>
          </p:nvPr>
        </p:nvPicPr>
        <p:blipFill>
          <a:blip r:embed="rId11"/>
          <a:srcRect t="368" b="368"/>
          <a:stretch>
            <a:fillRect/>
          </a:stretch>
        </p:blipFill>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1828800 h 2032000"/>
              <a:gd name="connisteX5" fmla="*/ 3251200 w 3454400"/>
              <a:gd name="connsiteY5" fmla="*/ 2032000 h 2032000"/>
              <a:gd name="connisteX6" fmla="*/ 203200 w 3454400"/>
              <a:gd name="connsiteY6" fmla="*/ 2032000 h 2032000"/>
              <a:gd name="connisteX7" fmla="*/ 0 w 3454400"/>
              <a:gd name="connsiteY7" fmla="*/ 1828800 h 2032000"/>
              <a:gd name="connisteX8" fmla="*/ 0 w 34544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32000">
                <a:moveTo>
                  <a:pt x="0" y="203200"/>
                </a:moveTo>
                <a:cubicBezTo>
                  <a:pt x="0" y="90976"/>
                  <a:pt x="90976" y="0"/>
                  <a:pt x="203200" y="0"/>
                </a:cubicBezTo>
                <a:lnTo>
                  <a:pt x="3251200" y="0"/>
                </a:lnTo>
                <a:cubicBezTo>
                  <a:pt x="3363424" y="0"/>
                  <a:pt x="3454400" y="90976"/>
                  <a:pt x="3454400" y="203200"/>
                </a:cubicBezTo>
                <a:lnTo>
                  <a:pt x="3454400" y="1828800"/>
                </a:lnTo>
                <a:cubicBezTo>
                  <a:pt x="3454400" y="1941024"/>
                  <a:pt x="3363424" y="2032000"/>
                  <a:pt x="3251200" y="2032000"/>
                </a:cubicBezTo>
                <a:lnTo>
                  <a:pt x="203200" y="2032000"/>
                </a:lnTo>
                <a:cubicBezTo>
                  <a:pt x="90976" y="2032000"/>
                  <a:pt x="0" y="1941024"/>
                  <a:pt x="0" y="1828800"/>
                </a:cubicBezTo>
                <a:lnTo>
                  <a:pt x="0" y="203200"/>
                </a:lnTo>
                <a:close/>
              </a:path>
            </a:pathLst>
          </a:custGeom>
        </p:spPr>
      </p:pic>
      <p:sp>
        <p:nvSpPr>
          <p:cNvPr id="10" name="文本占位符 9"/>
          <p:cNvSpPr/>
          <p:nvPr>
            <p:ph type="body" idx="16390"/>
            <p:custDataLst>
              <p:tags r:id="rId12"/>
            </p:custDataLst>
          </p:nvPr>
        </p:nvSpPr>
        <p:spPr/>
        <p:txBody>
          <a:bodyPr>
            <a:normAutofit/>
          </a:bodyPr>
          <a:p>
            <a:pPr algn="l">
              <a:lnSpc>
                <a:spcPct val="111000"/>
              </a:lnSpc>
            </a:pPr>
            <a:r>
              <a:rPr lang="zh-CN" altLang="en-US"/>
              <a:t>Implementation Timeline</a:t>
            </a:r>
            <a:endParaRPr lang="zh-CN" altLang="en-US"/>
          </a:p>
        </p:txBody>
      </p:sp>
      <p:sp>
        <p:nvSpPr>
          <p:cNvPr id="11" name="文本占位符 10"/>
          <p:cNvSpPr/>
          <p:nvPr>
            <p:ph type="body" idx="16391"/>
            <p:custDataLst>
              <p:tags r:id="rId13"/>
            </p:custDataLst>
          </p:nvPr>
        </p:nvSpPr>
        <p:spPr/>
        <p:txBody>
          <a:bodyPr>
            <a:normAutofit/>
          </a:bodyPr>
          <a:p>
            <a:pPr algn="l">
              <a:lnSpc>
                <a:spcPct val="125000"/>
              </a:lnSpc>
            </a:pPr>
            <a:r>
              <a:rPr lang="zh-CN" altLang="en-US"/>
              <a:t>Pilot at 50 pharmacies in Chaoyang and Haidian districts in the 2nd month, complete full deployment at over 300 pharmacies citywide in the 4th month</a:t>
            </a:r>
            <a:endParaRPr lang="zh-CN" altLang="en-US"/>
          </a:p>
        </p:txBody>
      </p:sp>
    </p:spTree>
    <p:custDataLst>
      <p:tags r:id="rId1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Pharmacy Solution</a:t>
            </a:r>
            <a:endParaRPr lang="zh-CN" altLang="en-US"/>
          </a:p>
        </p:txBody>
      </p:sp>
      <p:pic>
        <p:nvPicPr>
          <p:cNvPr id="3" name="内容占位符 2" descr="a97dfe7e-8c7e-11f1-91b1-a60cea37f0ef"/>
          <p:cNvPicPr>
            <a:picLocks noChangeAspect="1"/>
          </p:cNvPicPr>
          <p:nvPr>
            <p:ph idx="16392"/>
            <p:custDataLst>
              <p:tags r:id="rId2"/>
            </p:custDataLst>
          </p:nvPr>
        </p:nvPicPr>
        <p:blipFill>
          <a:blip r:embed="rId3"/>
          <a:srcRect l="12142" r="10439"/>
          <a:stretch>
            <a:fillRect/>
          </a:stretch>
        </p:blipFill>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p:spPr>
      </p:pic>
      <p:sp>
        <p:nvSpPr>
          <p:cNvPr id="4" name="文本占位符 3"/>
          <p:cNvSpPr/>
          <p:nvPr>
            <p:ph type="body" idx="16386"/>
            <p:custDataLst>
              <p:tags r:id="rId4"/>
            </p:custDataLst>
          </p:nvPr>
        </p:nvSpPr>
        <p:spPr/>
        <p:txBody>
          <a:bodyPr>
            <a:normAutofit fontScale="80000"/>
          </a:bodyPr>
          <a:p>
            <a:pPr algn="l">
              <a:lnSpc>
                <a:spcPct val="111000"/>
              </a:lnSpc>
            </a:pPr>
            <a:r>
              <a:rPr lang="zh-CN" altLang="en-US"/>
              <a:t>Quantitative Efficiency Improvement Target</a:t>
            </a:r>
            <a:endParaRPr lang="zh-CN" altLang="en-US"/>
          </a:p>
        </p:txBody>
      </p:sp>
      <p:sp>
        <p:nvSpPr>
          <p:cNvPr id="5" name="文本占位符 4"/>
          <p:cNvSpPr/>
          <p:nvPr>
            <p:ph type="body" idx="16387"/>
            <p:custDataLst>
              <p:tags r:id="rId5"/>
            </p:custDataLst>
          </p:nvPr>
        </p:nvSpPr>
        <p:spPr/>
        <p:txBody>
          <a:bodyPr>
            <a:normAutofit/>
          </a:bodyPr>
          <a:p>
            <a:pPr algn="l">
              <a:lnSpc>
                <a:spcPct val="125000"/>
              </a:lnSpc>
            </a:pPr>
            <a:r>
              <a:rPr lang="zh-CN" altLang="en-US" sz="1400"/>
              <a:t>Expected to reduce repeated drug purchase errands by 70%, cut first-time purchase communication time by 80%, and improve drug purchase efficiency</a:t>
            </a:r>
            <a:endParaRPr lang="zh-CN" altLang="en-US" sz="1400"/>
          </a:p>
        </p:txBody>
      </p:sp>
      <p:sp>
        <p:nvSpPr>
          <p:cNvPr id="6" name="文本占位符 5"/>
          <p:cNvSpPr/>
          <p:nvPr>
            <p:ph type="body" idx="16388"/>
            <p:custDataLst>
              <p:tags r:id="rId6"/>
            </p:custDataLst>
          </p:nvPr>
        </p:nvSpPr>
        <p:spPr/>
        <p:txBody>
          <a:bodyPr>
            <a:normAutofit/>
          </a:bodyPr>
          <a:p>
            <a:pPr algn="l">
              <a:lnSpc>
                <a:spcPct val="111000"/>
              </a:lnSpc>
            </a:pPr>
            <a:r>
              <a:rPr lang="zh-CN" altLang="en-US" sz="1900"/>
              <a:t>Real User Verification</a:t>
            </a:r>
            <a:endParaRPr lang="zh-CN" altLang="en-US" sz="1900"/>
          </a:p>
        </p:txBody>
      </p:sp>
      <p:sp>
        <p:nvSpPr>
          <p:cNvPr id="7" name="文本占位符 6"/>
          <p:cNvSpPr/>
          <p:nvPr>
            <p:ph type="body" idx="16389"/>
            <p:custDataLst>
              <p:tags r:id="rId7"/>
            </p:custDataLst>
          </p:nvPr>
        </p:nvSpPr>
        <p:spPr/>
        <p:txBody>
          <a:bodyPr>
            <a:normAutofit fontScale="90000" lnSpcReduction="20000"/>
          </a:bodyPr>
          <a:p>
            <a:pPr algn="l">
              <a:lnSpc>
                <a:spcPct val="125000"/>
              </a:lnSpc>
            </a:pPr>
            <a:r>
              <a:rPr lang="zh-CN" altLang="en-US"/>
              <a:t>A French user with thyroid disease previously needed 2 years to independently complete medical visits and drug purchases, but can now manage medication and check contraindications autonomously with the AI assistant</a:t>
            </a:r>
            <a:endParaRPr lang="zh-CN" altLang="en-US"/>
          </a:p>
        </p:txBody>
      </p:sp>
      <p:sp>
        <p:nvSpPr>
          <p:cNvPr id="8" name="文本占位符 7"/>
          <p:cNvSpPr/>
          <p:nvPr>
            <p:ph type="body" idx="16390"/>
            <p:custDataLst>
              <p:tags r:id="rId8"/>
            </p:custDataLst>
          </p:nvPr>
        </p:nvSpPr>
        <p:spPr/>
        <p:txBody>
          <a:bodyPr>
            <a:normAutofit/>
          </a:bodyPr>
          <a:p>
            <a:pPr algn="l">
              <a:lnSpc>
                <a:spcPct val="111000"/>
              </a:lnSpc>
            </a:pPr>
            <a:r>
              <a:rPr lang="zh-CN" altLang="en-US" sz="1900"/>
              <a:t>User Feedback</a:t>
            </a:r>
            <a:endParaRPr lang="zh-CN" altLang="en-US" sz="1900"/>
          </a:p>
        </p:txBody>
      </p:sp>
      <p:sp>
        <p:nvSpPr>
          <p:cNvPr id="9" name="文本占位符 8"/>
          <p:cNvSpPr/>
          <p:nvPr>
            <p:ph type="body" idx="16391"/>
            <p:custDataLst>
              <p:tags r:id="rId9"/>
            </p:custDataLst>
          </p:nvPr>
        </p:nvSpPr>
        <p:spPr/>
        <p:txBody>
          <a:bodyPr>
            <a:normAutofit/>
          </a:bodyPr>
          <a:p>
            <a:pPr algn="l">
              <a:lnSpc>
                <a:spcPct val="125000"/>
              </a:lnSpc>
            </a:pPr>
            <a:r>
              <a:rPr lang="zh-CN" altLang="en-US" sz="1400"/>
              <a:t>Tourists comment the tool "has no language barriers, provides bilingual instructions, and responds patiently", with high satisfaction</a:t>
            </a:r>
            <a:endParaRPr lang="zh-CN" altLang="en-US" sz="1400"/>
          </a:p>
        </p:txBody>
      </p:sp>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3300"/>
              <a:t>Challenge 3: Poor Catering Ordering Experience</a:t>
            </a:r>
            <a:endParaRPr lang="zh-CN" altLang="en-US" sz="3300"/>
          </a:p>
        </p:txBody>
      </p:sp>
      <p:pic>
        <p:nvPicPr>
          <p:cNvPr id="3" name="内容占位符 2" descr="ac470812-8c7e-11f1-91b1-a60cea37f0ef"/>
          <p:cNvPicPr>
            <a:picLocks noChangeAspect="1"/>
          </p:cNvPicPr>
          <p:nvPr>
            <p:ph idx="16392"/>
            <p:custDataLst>
              <p:tags r:id="rId2"/>
            </p:custDataLst>
          </p:nvPr>
        </p:nvPicPr>
        <p:blipFill>
          <a:blip r:embed="rId3"/>
          <a:srcRect t="243" b="243"/>
          <a:stretch>
            <a:fillRect/>
          </a:stretch>
        </p:blipFill>
        <p:spPr>
          <a:xfrm>
            <a:off x="60960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a:t>Language and Information Barriers</a:t>
            </a:r>
            <a:endParaRPr lang="zh-CN" altLang="en-US"/>
          </a:p>
        </p:txBody>
      </p:sp>
      <p:sp>
        <p:nvSpPr>
          <p:cNvPr id="6" name="文本占位符 5"/>
          <p:cNvSpPr/>
          <p:nvPr>
            <p:ph type="body" idx="16387"/>
            <p:custDataLst>
              <p:tags r:id="rId6"/>
            </p:custDataLst>
          </p:nvPr>
        </p:nvSpPr>
        <p:spPr/>
        <p:txBody>
          <a:bodyPr>
            <a:normAutofit/>
          </a:bodyPr>
          <a:p>
            <a:pPr algn="l">
              <a:lnSpc>
                <a:spcPct val="125000"/>
              </a:lnSpc>
            </a:pPr>
            <a:r>
              <a:rPr lang="zh-CN" altLang="en-US" sz="1000"/>
              <a:t>80% of tourists encounter language barriers and menus without pictures when ordering, leading to high order error rates and poor experience</a:t>
            </a:r>
            <a:endParaRPr lang="zh-CN" altLang="en-US" sz="1000"/>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a:t>Insufficient Taste Adaptability</a:t>
            </a:r>
            <a:endParaRPr lang="zh-CN" altLang="en-US"/>
          </a:p>
        </p:txBody>
      </p:sp>
      <p:sp>
        <p:nvSpPr>
          <p:cNvPr id="9" name="文本占位符 8"/>
          <p:cNvSpPr/>
          <p:nvPr>
            <p:ph type="body" idx="16389"/>
            <p:custDataLst>
              <p:tags r:id="rId9"/>
            </p:custDataLst>
          </p:nvPr>
        </p:nvSpPr>
        <p:spPr/>
        <p:txBody>
          <a:bodyPr>
            <a:normAutofit fontScale="60000"/>
          </a:bodyPr>
          <a:p>
            <a:pPr algn="l">
              <a:lnSpc>
                <a:spcPct val="125000"/>
              </a:lnSpc>
            </a:pPr>
            <a:r>
              <a:rPr lang="zh-CN" altLang="en-US"/>
              <a:t>Average spiciness of Beijing restaurants is 28% higher than tourist preferences, dietary restriction needs are often ignored due to poor communication</a:t>
            </a:r>
            <a:endParaRPr lang="zh-CN" altLang="en-US"/>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a:t>Urgent Adaptation Demand</a:t>
            </a:r>
            <a:endParaRPr lang="zh-CN" altLang="en-US"/>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Spiciness preference gap reaches 0.66 points, 40% of tourists list language barriers as the top pain point in ordering scenarios</a:t>
            </a:r>
            <a:endParaRPr lang="zh-CN" altLang="en-US" sz="1000"/>
          </a:p>
        </p:txBody>
      </p:sp>
    </p:spTree>
    <p:custDataLst>
      <p:tags r:id="rId1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2700"/>
              <a:t>Solution 3: Visual Bilingual Menus and Dietary Communication Toolkit</a:t>
            </a:r>
            <a:endParaRPr lang="zh-CN" altLang="en-US" sz="2700"/>
          </a:p>
        </p:txBody>
      </p:sp>
      <p:pic>
        <p:nvPicPr>
          <p:cNvPr id="3" name="内容占位符 2" descr="ac452110-8c7e-11f1-91b1-a60cea37f0ef"/>
          <p:cNvPicPr>
            <a:picLocks noChangeAspect="1"/>
          </p:cNvPicPr>
          <p:nvPr>
            <p:ph idx="16392"/>
            <p:custDataLst>
              <p:tags r:id="rId2"/>
            </p:custDataLst>
          </p:nvPr>
        </p:nvPicPr>
        <p:blipFill>
          <a:blip r:embed="rId3"/>
          <a:srcRect t="243" b="243"/>
          <a:stretch>
            <a:fillRect/>
          </a:stretch>
        </p:blipFill>
        <p:spPr>
          <a:xfrm>
            <a:off x="6096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a:t>Core Function Design</a:t>
            </a:r>
            <a:endParaRPr lang="zh-CN" altLang="en-US"/>
          </a:p>
        </p:txBody>
      </p:sp>
      <p:sp>
        <p:nvSpPr>
          <p:cNvPr id="6" name="文本占位符 5"/>
          <p:cNvSpPr/>
          <p:nvPr>
            <p:ph type="body" idx="16387"/>
            <p:custDataLst>
              <p:tags r:id="rId6"/>
            </p:custDataLst>
          </p:nvPr>
        </p:nvSpPr>
        <p:spPr/>
        <p:txBody>
          <a:bodyPr>
            <a:normAutofit fontScale="60000"/>
          </a:bodyPr>
          <a:p>
            <a:pPr algn="l">
              <a:lnSpc>
                <a:spcPct val="125000"/>
              </a:lnSpc>
            </a:pPr>
            <a:r>
              <a:rPr lang="zh-CN" altLang="en-US"/>
              <a:t>Chinese-English bilingual menus with real dish photos, 0-5 level spiciness labels, allergen and dietary restriction icons, supporting "point-to-order" operation</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a:t>Coverage Scenarios</a:t>
            </a:r>
            <a:endParaRPr lang="zh-CN" altLang="en-US"/>
          </a:p>
        </p:txBody>
      </p:sp>
      <p:sp>
        <p:nvSpPr>
          <p:cNvPr id="9" name="文本占位符 8"/>
          <p:cNvSpPr/>
          <p:nvPr>
            <p:ph type="body" idx="16389"/>
            <p:custDataLst>
              <p:tags r:id="rId9"/>
            </p:custDataLst>
          </p:nvPr>
        </p:nvSpPr>
        <p:spPr/>
        <p:txBody>
          <a:bodyPr>
            <a:normAutofit fontScale="60000"/>
          </a:bodyPr>
          <a:p>
            <a:pPr algn="l">
              <a:lnSpc>
                <a:spcPct val="125000"/>
              </a:lnSpc>
            </a:pPr>
            <a:r>
              <a:rPr lang="zh-CN" altLang="en-US"/>
              <a:t>Covers over 500 restaurants in tourist gathering areas such as Wangfujing, Qianmen, Nanluoguxiang, with synchronized access to food delivery platforms</a:t>
            </a:r>
            <a:endParaRPr lang="zh-CN" altLang="en-US"/>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a:t>Implementation Timeline</a:t>
            </a:r>
            <a:endParaRPr lang="zh-CN" altLang="en-US"/>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Complete pilot at 100 restaurants in the 1st month, achieve full coverage of 500 partner restaurants in the 3rd month</a:t>
            </a:r>
            <a:endParaRPr lang="zh-CN" altLang="en-US" sz="1000"/>
          </a:p>
        </p:txBody>
      </p:sp>
    </p:spTree>
    <p:custDataLst>
      <p:tags r:id="rId1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Ordering Solution</a:t>
            </a:r>
            <a:endParaRPr lang="zh-CN" altLang="en-US"/>
          </a:p>
        </p:txBody>
      </p:sp>
      <p:pic>
        <p:nvPicPr>
          <p:cNvPr id="3" name="内容占位符 2" descr="ac728ddf-8c7e-11f1-a39e-be963d2d9191"/>
          <p:cNvPicPr>
            <a:picLocks noChangeAspect="1"/>
          </p:cNvPicPr>
          <p:nvPr>
            <p:ph idx="16392"/>
            <p:custDataLst>
              <p:tags r:id="rId2"/>
            </p:custDataLst>
          </p:nvPr>
        </p:nvPicPr>
        <p:blipFill>
          <a:blip r:embed="rId3"/>
          <a:srcRect t="243" b="243"/>
          <a:stretch>
            <a:fillRect/>
          </a:stretch>
        </p:blipFill>
        <p:spPr>
          <a:xfrm>
            <a:off x="6096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a:t>Pilot Verification Effect</a:t>
            </a:r>
            <a:endParaRPr lang="zh-CN" altLang="en-US"/>
          </a:p>
        </p:txBody>
      </p:sp>
      <p:sp>
        <p:nvSpPr>
          <p:cNvPr id="6" name="文本占位符 5"/>
          <p:cNvSpPr/>
          <p:nvPr>
            <p:ph type="body" idx="16387"/>
            <p:custDataLst>
              <p:tags r:id="rId6"/>
            </p:custDataLst>
          </p:nvPr>
        </p:nvSpPr>
        <p:spPr/>
        <p:txBody>
          <a:bodyPr>
            <a:normAutofit fontScale="60000"/>
          </a:bodyPr>
          <a:p>
            <a:pPr algn="l">
              <a:lnSpc>
                <a:spcPct val="125000"/>
              </a:lnSpc>
            </a:pPr>
            <a:r>
              <a:rPr lang="zh-CN" altLang="en-US"/>
              <a:t>Pilots in Shanghai and Shenzhen show bilingual menus can significantly improve ordering speed, allowing self-service ordering without additional translation assistance</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a:t>Efficiency and Experience Target</a:t>
            </a:r>
            <a:endParaRPr lang="zh-CN" altLang="en-US"/>
          </a:p>
        </p:txBody>
      </p:sp>
      <p:sp>
        <p:nvSpPr>
          <p:cNvPr id="9" name="文本占位符 8"/>
          <p:cNvSpPr/>
          <p:nvPr>
            <p:ph type="body" idx="16389"/>
            <p:custDataLst>
              <p:tags r:id="rId9"/>
            </p:custDataLst>
          </p:nvPr>
        </p:nvSpPr>
        <p:spPr/>
        <p:txBody>
          <a:bodyPr>
            <a:normAutofit/>
          </a:bodyPr>
          <a:p>
            <a:pPr algn="l">
              <a:lnSpc>
                <a:spcPct val="125000"/>
              </a:lnSpc>
            </a:pPr>
            <a:r>
              <a:rPr lang="zh-CN" altLang="en-US" sz="1000"/>
              <a:t>Expected to reduce ordering time by 50%, completely eliminate dietary restriction communication errors, and reduce spiciness matching error to 0</a:t>
            </a:r>
            <a:endParaRPr lang="zh-CN" altLang="en-US" sz="1000"/>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a:t>User Feedback</a:t>
            </a:r>
            <a:endParaRPr lang="zh-CN" altLang="en-US"/>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Pilot restaurants report foreign tourists can clearly identify dish names and tastes, solving previous communication difficulties</a:t>
            </a:r>
            <a:endParaRPr lang="zh-CN" altLang="en-US" sz="1000"/>
          </a:p>
        </p:txBody>
      </p:sp>
    </p:spTree>
    <p:custDataLst>
      <p:tags r:id="rId1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2700"/>
              <a:t>Challenge 4: Inconsistent English Service Scripts for Service Staff</a:t>
            </a:r>
            <a:endParaRPr lang="zh-CN" altLang="en-US" sz="2700"/>
          </a:p>
        </p:txBody>
      </p:sp>
      <p:pic>
        <p:nvPicPr>
          <p:cNvPr id="3" name="内容占位符 2" descr="acc67540-8c7e-11f1-91b1-a60cea37f0ef"/>
          <p:cNvPicPr>
            <a:picLocks noChangeAspect="1"/>
          </p:cNvPicPr>
          <p:nvPr>
            <p:ph idx="16392"/>
            <p:custDataLst>
              <p:tags r:id="rId2"/>
            </p:custDataLst>
          </p:nvPr>
        </p:nvPicPr>
        <p:blipFill>
          <a:blip r:embed="rId3"/>
          <a:srcRect t="243" b="243"/>
          <a:stretch>
            <a:fillRect/>
          </a:stretch>
        </p:blipFill>
        <p:spPr>
          <a:xfrm>
            <a:off x="60960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sz="1900"/>
              <a:t>Insufficient Service Consistency</a:t>
            </a:r>
            <a:endParaRPr lang="zh-CN" altLang="en-US" sz="1900"/>
          </a:p>
        </p:txBody>
      </p:sp>
      <p:sp>
        <p:nvSpPr>
          <p:cNvPr id="6" name="文本占位符 5"/>
          <p:cNvSpPr/>
          <p:nvPr>
            <p:ph type="body" idx="16387"/>
            <p:custDataLst>
              <p:tags r:id="rId6"/>
            </p:custDataLst>
          </p:nvPr>
        </p:nvSpPr>
        <p:spPr/>
        <p:txBody>
          <a:bodyPr>
            <a:normAutofit/>
          </a:bodyPr>
          <a:p>
            <a:pPr algn="l">
              <a:lnSpc>
                <a:spcPct val="125000"/>
              </a:lnSpc>
            </a:pPr>
            <a:r>
              <a:rPr lang="zh-CN" altLang="en-US" sz="1000"/>
              <a:t>Lack of standardized service scripts leads to inconsistent responses to the same question from different volunteers, reducing tourists' trust in services</a:t>
            </a:r>
            <a:endParaRPr lang="zh-CN" altLang="en-US" sz="1000"/>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fontScale="80000"/>
          </a:bodyPr>
          <a:p>
            <a:pPr algn="l">
              <a:lnSpc>
                <a:spcPct val="111000"/>
              </a:lnSpc>
            </a:pPr>
            <a:r>
              <a:rPr lang="zh-CN" altLang="en-US"/>
              <a:t>Differences in Communication Preferences</a:t>
            </a:r>
            <a:endParaRPr lang="zh-CN" altLang="en-US"/>
          </a:p>
        </p:txBody>
      </p:sp>
      <p:sp>
        <p:nvSpPr>
          <p:cNvPr id="9" name="文本占位符 8"/>
          <p:cNvSpPr/>
          <p:nvPr>
            <p:ph type="body" idx="16389"/>
            <p:custDataLst>
              <p:tags r:id="rId9"/>
            </p:custDataLst>
          </p:nvPr>
        </p:nvSpPr>
        <p:spPr/>
        <p:txBody>
          <a:bodyPr>
            <a:normAutofit fontScale="60000"/>
          </a:bodyPr>
          <a:p>
            <a:pPr algn="l">
              <a:lnSpc>
                <a:spcPct val="125000"/>
              </a:lnSpc>
            </a:pPr>
            <a:r>
              <a:rPr lang="zh-CN" altLang="en-US"/>
              <a:t>50% of tourists prefer short sentence responses, 50% accept long sentences, 60% do not need repeated confirmation, with high requirements for communication efficiency</a:t>
            </a:r>
            <a:endParaRPr lang="zh-CN" altLang="en-US"/>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sz="1900"/>
              <a:t>Differences in Information Channels</a:t>
            </a:r>
            <a:endParaRPr lang="zh-CN" altLang="en-US" sz="1900"/>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60% of tourists rely on social platforms for information, 40% rely on official channels, so service scripts need to adapt to both information styles</a:t>
            </a:r>
            <a:endParaRPr lang="zh-CN" altLang="en-US" sz="1000"/>
          </a:p>
        </p:txBody>
      </p:sp>
    </p:spTree>
    <p:custDataLst>
      <p:tags r:id="rId1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2700"/>
              <a:t>Solution 4: Standardized English Service Scripts and Training Package</a:t>
            </a:r>
            <a:endParaRPr lang="zh-CN" altLang="en-US" sz="2700"/>
          </a:p>
        </p:txBody>
      </p:sp>
      <p:pic>
        <p:nvPicPr>
          <p:cNvPr id="3" name="内容占位符 2" descr="ac80ebc1-8c7e-11f1-bd71-cebb3c6609ad"/>
          <p:cNvPicPr>
            <a:picLocks noChangeAspect="1"/>
          </p:cNvPicPr>
          <p:nvPr>
            <p:ph idx="16392"/>
            <p:custDataLst>
              <p:tags r:id="rId2"/>
            </p:custDataLst>
          </p:nvPr>
        </p:nvPicPr>
        <p:blipFill>
          <a:blip r:embed="rId3"/>
          <a:srcRect t="243" b="243"/>
          <a:stretch>
            <a:fillRect/>
          </a:stretch>
        </p:blipFill>
        <p:spPr>
          <a:xfrm>
            <a:off x="6096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a:t>Core Content</a:t>
            </a:r>
            <a:endParaRPr lang="zh-CN" altLang="en-US"/>
          </a:p>
        </p:txBody>
      </p:sp>
      <p:sp>
        <p:nvSpPr>
          <p:cNvPr id="6" name="文本占位符 5"/>
          <p:cNvSpPr/>
          <p:nvPr>
            <p:ph type="body" idx="16387"/>
            <p:custDataLst>
              <p:tags r:id="rId6"/>
            </p:custDataLst>
          </p:nvPr>
        </p:nvSpPr>
        <p:spPr/>
        <p:txBody>
          <a:bodyPr>
            <a:normAutofit fontScale="60000"/>
          </a:bodyPr>
          <a:p>
            <a:pPr algn="l">
              <a:lnSpc>
                <a:spcPct val="125000"/>
              </a:lnSpc>
            </a:pPr>
            <a:r>
              <a:rPr lang="zh-CN" altLang="en-US"/>
              <a:t>Modular scripts covering five scenarios: catering, pharmacy, hotel, transportation and emergency, with supporting pronunciation guides, audio samples and cultural considerations</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a:t>Implementation Method</a:t>
            </a:r>
            <a:endParaRPr lang="zh-CN" altLang="en-US"/>
          </a:p>
        </p:txBody>
      </p:sp>
      <p:sp>
        <p:nvSpPr>
          <p:cNvPr id="9" name="文本占位符 8"/>
          <p:cNvSpPr/>
          <p:nvPr>
            <p:ph type="body" idx="16389"/>
            <p:custDataLst>
              <p:tags r:id="rId9"/>
            </p:custDataLst>
          </p:nvPr>
        </p:nvSpPr>
        <p:spPr/>
        <p:txBody>
          <a:bodyPr>
            <a:normAutofit/>
          </a:bodyPr>
          <a:p>
            <a:pPr algn="l">
              <a:lnSpc>
                <a:spcPct val="125000"/>
              </a:lnSpc>
            </a:pPr>
            <a:r>
              <a:rPr lang="zh-CN" altLang="en-US" sz="1000"/>
              <a:t>Distributed to over 300 service venues through WeChat Mini Program and paper manuals, covering frontline service staff</a:t>
            </a:r>
            <a:endParaRPr lang="zh-CN" altLang="en-US" sz="1000"/>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a:t>Promotion Timeline</a:t>
            </a:r>
            <a:endParaRPr lang="zh-CN" altLang="en-US"/>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Complete script development in the 1st month, complete training for 1,000 service staff in the 2nd month, achieve full deployment in the 3rd month</a:t>
            </a:r>
            <a:endParaRPr lang="zh-CN" altLang="en-US" sz="1000"/>
          </a:p>
        </p:txBody>
      </p:sp>
    </p:spTree>
    <p:custDataLst>
      <p:tags r:id="rId1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Service Script Solution</a:t>
            </a:r>
            <a:endParaRPr lang="zh-CN" altLang="en-US"/>
          </a:p>
        </p:txBody>
      </p:sp>
      <p:sp>
        <p:nvSpPr>
          <p:cNvPr id="3" name="文本占位符 2"/>
          <p:cNvSpPr/>
          <p:nvPr>
            <p:ph type="body" idx="16386"/>
            <p:custDataLst>
              <p:tags r:id="rId2"/>
            </p:custDataLst>
          </p:nvPr>
        </p:nvSpPr>
        <p:spPr/>
        <p:txBody>
          <a:bodyPr>
            <a:normAutofit/>
          </a:bodyPr>
          <a:p>
            <a:pPr algn="l">
              <a:lnSpc>
                <a:spcPct val="111000"/>
              </a:lnSpc>
            </a:pPr>
            <a:r>
              <a:rPr lang="zh-CN" altLang="en-US"/>
              <a:t>Pilot Verification Effect</a:t>
            </a:r>
            <a:endParaRPr lang="zh-CN" altLang="en-US"/>
          </a:p>
        </p:txBody>
      </p:sp>
      <p:sp>
        <p:nvSpPr>
          <p:cNvPr id="4" name="文本占位符 3"/>
          <p:cNvSpPr/>
          <p:nvPr>
            <p:ph type="body" idx="16387"/>
            <p:custDataLst>
              <p:tags r:id="rId3"/>
            </p:custDataLst>
          </p:nvPr>
        </p:nvSpPr>
        <p:spPr/>
        <p:txBody>
          <a:bodyPr>
            <a:normAutofit/>
          </a:bodyPr>
          <a:p>
            <a:pPr algn="l">
              <a:lnSpc>
                <a:spcPct val="125000"/>
              </a:lnSpc>
            </a:pPr>
            <a:r>
              <a:rPr lang="zh-CN" altLang="en-US"/>
              <a:t>After the Fengtai multilingual service portal was launched in March 2025, it served more than 2,000 foreign users in 7 months, reducing communication confirmation time by 80% and information error rate to below 5%</a:t>
            </a:r>
            <a:endParaRPr lang="zh-CN" altLang="en-US"/>
          </a:p>
        </p:txBody>
      </p:sp>
      <p:sp>
        <p:nvSpPr>
          <p:cNvPr id="5" name="文本占位符 4"/>
          <p:cNvSpPr/>
          <p:nvPr>
            <p:ph type="body" idx="16388"/>
            <p:custDataLst>
              <p:tags r:id="rId4"/>
            </p:custDataLst>
          </p:nvPr>
        </p:nvSpPr>
        <p:spPr/>
        <p:txBody>
          <a:bodyPr>
            <a:normAutofit/>
          </a:bodyPr>
          <a:p>
            <a:pPr algn="l">
              <a:lnSpc>
                <a:spcPct val="111000"/>
              </a:lnSpc>
            </a:pPr>
            <a:r>
              <a:rPr lang="zh-CN" altLang="en-US"/>
              <a:t>Coverage Target</a:t>
            </a:r>
            <a:endParaRPr lang="zh-CN" altLang="en-US"/>
          </a:p>
        </p:txBody>
      </p:sp>
      <p:sp>
        <p:nvSpPr>
          <p:cNvPr id="6" name="文本占位符 5"/>
          <p:cNvSpPr/>
          <p:nvPr>
            <p:ph type="body" idx="16389"/>
            <p:custDataLst>
              <p:tags r:id="rId5"/>
            </p:custDataLst>
          </p:nvPr>
        </p:nvSpPr>
        <p:spPr/>
        <p:txBody>
          <a:bodyPr>
            <a:normAutofit/>
          </a:bodyPr>
          <a:p>
            <a:pPr algn="l">
              <a:lnSpc>
                <a:spcPct val="125000"/>
              </a:lnSpc>
            </a:pPr>
            <a:r>
              <a:rPr lang="zh-CN" altLang="en-US"/>
              <a:t>Covers three core languages: English, Japanese and Russian, meeting over 90% of foreign-related service needs, with Arabic available on demand</a:t>
            </a:r>
            <a:endParaRPr lang="zh-CN" altLang="en-US"/>
          </a:p>
        </p:txBody>
      </p:sp>
      <p:sp>
        <p:nvSpPr>
          <p:cNvPr id="7" name="文本占位符 6"/>
          <p:cNvSpPr/>
          <p:nvPr>
            <p:ph type="body" idx="16390"/>
            <p:custDataLst>
              <p:tags r:id="rId6"/>
            </p:custDataLst>
          </p:nvPr>
        </p:nvSpPr>
        <p:spPr/>
        <p:txBody>
          <a:bodyPr>
            <a:normAutofit/>
          </a:bodyPr>
          <a:p>
            <a:pPr algn="l">
              <a:lnSpc>
                <a:spcPct val="111000"/>
              </a:lnSpc>
            </a:pPr>
            <a:r>
              <a:rPr lang="zh-CN" altLang="en-US"/>
              <a:t>Standardization Target</a:t>
            </a:r>
            <a:endParaRPr lang="zh-CN" altLang="en-US"/>
          </a:p>
        </p:txBody>
      </p:sp>
      <p:sp>
        <p:nvSpPr>
          <p:cNvPr id="8" name="文本占位符 7"/>
          <p:cNvSpPr/>
          <p:nvPr>
            <p:ph type="body" idx="16391"/>
            <p:custDataLst>
              <p:tags r:id="rId7"/>
            </p:custDataLst>
          </p:nvPr>
        </p:nvSpPr>
        <p:spPr/>
        <p:txBody>
          <a:bodyPr>
            <a:normAutofit/>
          </a:bodyPr>
          <a:p>
            <a:pPr algn="l">
              <a:lnSpc>
                <a:spcPct val="125000"/>
              </a:lnSpc>
            </a:pPr>
            <a:r>
              <a:rPr lang="zh-CN" altLang="en-US"/>
              <a:t>Expected to achieve standardized service scripts in 90% of core tourism service venues in Beijing, improving service consistency</a:t>
            </a:r>
            <a:endParaRPr lang="zh-CN" altLang="en-US"/>
          </a:p>
        </p:txBody>
      </p:sp>
    </p:spTree>
    <p:custDataLst>
      <p:tags r:id="rId8"/>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Challenge 5: Poor Emergency Assistance Response</a:t>
            </a:r>
            <a:endParaRPr lang="zh-CN" altLang="en-US"/>
          </a:p>
        </p:txBody>
      </p:sp>
      <p:sp>
        <p:nvSpPr>
          <p:cNvPr id="3" name="装饰  1"/>
          <p:cNvSpPr/>
          <p:nvPr>
            <p:ph type="body" idx="16393"/>
            <p:custDataLst>
              <p:tags r:id="rId2"/>
            </p:custDataLst>
          </p:nvPr>
        </p:nvSpPr>
        <p:spPr/>
        <p:txBody>
          <a:bodyPr/>
          <a:p>
            <a:r>
              <a:rPr lang="zh-CN" altLang="en-US"/>
              <a:t> </a:t>
            </a:r>
            <a:endParaRPr lang="zh-CN" altLang="en-US"/>
          </a:p>
        </p:txBody>
      </p:sp>
      <p:pic>
        <p:nvPicPr>
          <p:cNvPr id="16" name="图片占位符 15"/>
          <p:cNvPicPr/>
          <p:nvPr>
            <p:ph type="pic" idx="16392"/>
            <p:custDataLst>
              <p:tags r:id="rId3"/>
            </p:custDataLst>
          </p:nvPr>
        </p:nvPicPr>
        <p:blipFill>
          <a:blip r:embed="rId4"/>
          <a:stretch>
            <a:fillRect/>
          </a:stretch>
        </p:blipFill>
        <p:spPr>
          <a:xfrm>
            <a:off x="822960" y="1915160"/>
            <a:ext cx="487680" cy="487680"/>
          </a:xfrm>
          <a:prstGeom prst="rect">
            <a:avLst/>
          </a:prstGeom>
        </p:spPr>
      </p:pic>
      <p:sp>
        <p:nvSpPr>
          <p:cNvPr id="5" name="文本占位符 4"/>
          <p:cNvSpPr/>
          <p:nvPr>
            <p:ph type="body" idx="16386"/>
            <p:custDataLst>
              <p:tags r:id="rId5"/>
            </p:custDataLst>
          </p:nvPr>
        </p:nvSpPr>
        <p:spPr/>
        <p:txBody>
          <a:bodyPr>
            <a:normAutofit/>
          </a:bodyPr>
          <a:p>
            <a:pPr algn="l">
              <a:lnSpc>
                <a:spcPct val="111000"/>
              </a:lnSpc>
            </a:pPr>
            <a:r>
              <a:rPr lang="zh-CN" altLang="en-US"/>
              <a:t>Prominent Emergency Scenario Contradictions</a:t>
            </a:r>
            <a:endParaRPr lang="zh-CN" altLang="en-US"/>
          </a:p>
        </p:txBody>
      </p:sp>
      <p:sp>
        <p:nvSpPr>
          <p:cNvPr id="6" name="文本占位符 5"/>
          <p:cNvSpPr/>
          <p:nvPr>
            <p:ph type="body" idx="16387"/>
            <p:custDataLst>
              <p:tags r:id="rId6"/>
            </p:custDataLst>
          </p:nvPr>
        </p:nvSpPr>
        <p:spPr/>
        <p:txBody>
          <a:bodyPr>
            <a:normAutofit/>
          </a:bodyPr>
          <a:p>
            <a:pPr algn="l">
              <a:lnSpc>
                <a:spcPct val="125000"/>
              </a:lnSpc>
            </a:pPr>
            <a:r>
              <a:rPr lang="zh-CN" altLang="en-US"/>
              <a:t>Language barriers and unfamiliarity with procedures make it difficult for short-stay tourists to get help quickly in emergency situations</a:t>
            </a:r>
            <a:endParaRPr lang="zh-CN" altLang="en-US"/>
          </a:p>
        </p:txBody>
      </p:sp>
      <p:sp>
        <p:nvSpPr>
          <p:cNvPr id="7" name="装饰  5"/>
          <p:cNvSpPr/>
          <p:nvPr>
            <p:ph type="body" idx="16395"/>
            <p:custDataLst>
              <p:tags r:id="rId7"/>
            </p:custDataLst>
          </p:nvPr>
        </p:nvSpPr>
        <p:spPr/>
        <p:txBody>
          <a:bodyPr/>
          <a:p>
            <a:r>
              <a:rPr lang="zh-CN" altLang="en-US"/>
              <a:t> </a:t>
            </a:r>
            <a:endParaRPr lang="zh-CN" altLang="en-US"/>
          </a:p>
        </p:txBody>
      </p:sp>
      <p:pic>
        <p:nvPicPr>
          <p:cNvPr id="15" name="图片占位符 14"/>
          <p:cNvPicPr/>
          <p:nvPr>
            <p:ph type="pic" idx="16394"/>
            <p:custDataLst>
              <p:tags r:id="rId8"/>
            </p:custDataLst>
          </p:nvPr>
        </p:nvPicPr>
        <p:blipFill>
          <a:blip r:embed="rId9"/>
          <a:stretch>
            <a:fillRect/>
          </a:stretch>
        </p:blipFill>
        <p:spPr>
          <a:xfrm>
            <a:off x="822960" y="3642360"/>
            <a:ext cx="487680" cy="487680"/>
          </a:xfrm>
          <a:prstGeom prst="rect">
            <a:avLst/>
          </a:prstGeom>
        </p:spPr>
      </p:pic>
      <p:sp>
        <p:nvSpPr>
          <p:cNvPr id="9" name="文本占位符 8"/>
          <p:cNvSpPr/>
          <p:nvPr>
            <p:ph type="body" idx="16388"/>
            <p:custDataLst>
              <p:tags r:id="rId10"/>
            </p:custDataLst>
          </p:nvPr>
        </p:nvSpPr>
        <p:spPr/>
        <p:txBody>
          <a:bodyPr>
            <a:normAutofit/>
          </a:bodyPr>
          <a:p>
            <a:pPr algn="l">
              <a:lnSpc>
                <a:spcPct val="111000"/>
              </a:lnSpc>
            </a:pPr>
            <a:r>
              <a:rPr lang="zh-CN" altLang="en-US"/>
              <a:t>User Characteristic Adaptation Demand</a:t>
            </a:r>
            <a:endParaRPr lang="zh-CN" altLang="en-US"/>
          </a:p>
        </p:txBody>
      </p:sp>
      <p:sp>
        <p:nvSpPr>
          <p:cNvPr id="10" name="文本占位符 9"/>
          <p:cNvSpPr/>
          <p:nvPr>
            <p:ph type="body" idx="16389"/>
            <p:custDataLst>
              <p:tags r:id="rId11"/>
            </p:custDataLst>
          </p:nvPr>
        </p:nvSpPr>
        <p:spPr/>
        <p:txBody>
          <a:bodyPr>
            <a:normAutofit/>
          </a:bodyPr>
          <a:p>
            <a:pPr algn="l">
              <a:lnSpc>
                <a:spcPct val="125000"/>
              </a:lnSpc>
            </a:pPr>
            <a:r>
              <a:rPr lang="zh-CN" altLang="en-US"/>
              <a:t>60% of tourists stay for less than 1 month and do not need long-term adaptation solutions, requiring efficient instant emergency support</a:t>
            </a:r>
            <a:endParaRPr lang="zh-CN" altLang="en-US"/>
          </a:p>
        </p:txBody>
      </p:sp>
      <p:sp>
        <p:nvSpPr>
          <p:cNvPr id="11" name="装饰  9"/>
          <p:cNvSpPr/>
          <p:nvPr>
            <p:ph type="body" idx="16397"/>
            <p:custDataLst>
              <p:tags r:id="rId12"/>
            </p:custDataLst>
          </p:nvPr>
        </p:nvSpPr>
        <p:spPr/>
        <p:txBody>
          <a:bodyPr/>
          <a:p>
            <a:r>
              <a:rPr lang="zh-CN" altLang="en-US"/>
              <a:t> </a:t>
            </a:r>
            <a:endParaRPr lang="zh-CN" altLang="en-US"/>
          </a:p>
        </p:txBody>
      </p:sp>
      <p:pic>
        <p:nvPicPr>
          <p:cNvPr id="17" name="图片占位符 16"/>
          <p:cNvPicPr/>
          <p:nvPr>
            <p:ph type="pic" idx="16396"/>
            <p:custDataLst>
              <p:tags r:id="rId13"/>
            </p:custDataLst>
          </p:nvPr>
        </p:nvPicPr>
        <p:blipFill>
          <a:blip r:embed="rId14"/>
          <a:stretch>
            <a:fillRect/>
          </a:stretch>
        </p:blipFill>
        <p:spPr>
          <a:xfrm>
            <a:off x="822960" y="5369560"/>
            <a:ext cx="487680" cy="487680"/>
          </a:xfrm>
          <a:prstGeom prst="rect">
            <a:avLst/>
          </a:prstGeom>
        </p:spPr>
      </p:pic>
      <p:sp>
        <p:nvSpPr>
          <p:cNvPr id="13" name="文本占位符 12"/>
          <p:cNvSpPr/>
          <p:nvPr>
            <p:ph type="body" idx="16390"/>
            <p:custDataLst>
              <p:tags r:id="rId15"/>
            </p:custDataLst>
          </p:nvPr>
        </p:nvSpPr>
        <p:spPr/>
        <p:txBody>
          <a:bodyPr>
            <a:normAutofit/>
          </a:bodyPr>
          <a:p>
            <a:pPr algn="l">
              <a:lnSpc>
                <a:spcPct val="111000"/>
              </a:lnSpc>
            </a:pPr>
            <a:r>
              <a:rPr lang="zh-CN" altLang="en-US"/>
              <a:t>Information Reliability Risk</a:t>
            </a:r>
            <a:endParaRPr lang="zh-CN" altLang="en-US"/>
          </a:p>
        </p:txBody>
      </p:sp>
      <p:sp>
        <p:nvSpPr>
          <p:cNvPr id="14" name="文本占位符 13"/>
          <p:cNvSpPr/>
          <p:nvPr>
            <p:ph type="body" idx="16391"/>
            <p:custDataLst>
              <p:tags r:id="rId16"/>
            </p:custDataLst>
          </p:nvPr>
        </p:nvSpPr>
        <p:spPr/>
        <p:txBody>
          <a:bodyPr>
            <a:normAutofit/>
          </a:bodyPr>
          <a:p>
            <a:pPr algn="l">
              <a:lnSpc>
                <a:spcPct val="125000"/>
              </a:lnSpc>
            </a:pPr>
            <a:r>
              <a:rPr lang="zh-CN" altLang="en-US"/>
              <a:t>80% of public information has varying degrees of deviation, and tourists are prone to get wrong guidance in emergencies, exacerbating risks</a:t>
            </a:r>
            <a:endParaRPr lang="zh-CN" altLang="en-US"/>
          </a:p>
        </p:txBody>
      </p:sp>
    </p:spTree>
    <p:custDataLst>
      <p:tags r:id="rId1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1"/>
          <p:cNvSpPr/>
          <p:nvPr>
            <p:ph type="subTitle" idx="16386"/>
            <p:custDataLst>
              <p:tags r:id="rId1"/>
            </p:custDataLst>
          </p:nvPr>
        </p:nvSpPr>
        <p:spPr/>
        <p:txBody>
          <a:bodyPr/>
          <a:p>
            <a:pPr algn="ctr">
              <a:lnSpc>
                <a:spcPct val="125000"/>
              </a:lnSpc>
            </a:pPr>
            <a:r>
              <a:rPr lang="zh-CN" altLang="en-US"/>
              <a:t>CONTENTS</a:t>
            </a:r>
            <a:endParaRPr lang="zh-CN" altLang="en-US"/>
          </a:p>
        </p:txBody>
      </p:sp>
      <p:sp>
        <p:nvSpPr>
          <p:cNvPr id="3" name="标题 2"/>
          <p:cNvSpPr/>
          <p:nvPr>
            <p:ph type="ctrTitle" idx="16385"/>
            <p:custDataLst>
              <p:tags r:id="rId2"/>
            </p:custDataLst>
          </p:nvPr>
        </p:nvSpPr>
        <p:spPr/>
        <p:txBody>
          <a:bodyPr>
            <a:normAutofit fontScale="90000"/>
          </a:bodyPr>
          <a:p>
            <a:pPr algn="ctr">
              <a:lnSpc>
                <a:spcPct val="104000"/>
              </a:lnSpc>
            </a:pPr>
            <a:r>
              <a:rPr lang="zh-CN" altLang="en-US"/>
              <a:t>目录</a:t>
            </a:r>
            <a:endParaRPr lang="zh-CN" altLang="en-US"/>
          </a:p>
        </p:txBody>
      </p:sp>
      <p:sp>
        <p:nvSpPr>
          <p:cNvPr id="4" name="文本占位符 3"/>
          <p:cNvSpPr/>
          <p:nvPr>
            <p:ph type="body" idx="16388"/>
            <p:custDataLst>
              <p:tags r:id="rId3"/>
            </p:custDataLst>
          </p:nvPr>
        </p:nvSpPr>
        <p:spPr/>
        <p:txBody>
          <a:bodyPr/>
          <a:p>
            <a:pPr algn="ctr">
              <a:lnSpc>
                <a:spcPct val="109000"/>
              </a:lnSpc>
            </a:pPr>
            <a:r>
              <a:rPr lang="en-US" altLang="en-US"/>
              <a:t>01</a:t>
            </a:r>
            <a:endParaRPr lang="en-US" altLang="en-US"/>
          </a:p>
        </p:txBody>
      </p:sp>
      <p:sp>
        <p:nvSpPr>
          <p:cNvPr id="5" name="装饰  3"/>
          <p:cNvSpPr/>
          <p:nvPr>
            <p:ph type="body" idx="16393"/>
            <p:custDataLst>
              <p:tags r:id="rId4"/>
            </p:custDataLst>
          </p:nvPr>
        </p:nvSpPr>
        <p:spPr/>
        <p:txBody>
          <a:bodyPr/>
          <a:p>
            <a:r>
              <a:rPr lang="zh-CN" altLang="en-US"/>
              <a:t> </a:t>
            </a:r>
            <a:endParaRPr lang="zh-CN" altLang="en-US"/>
          </a:p>
        </p:txBody>
      </p:sp>
      <p:sp>
        <p:nvSpPr>
          <p:cNvPr id="6" name="文本占位符 5"/>
          <p:cNvSpPr/>
          <p:nvPr>
            <p:ph type="body" idx="16387"/>
            <p:custDataLst>
              <p:tags r:id="rId5"/>
            </p:custDataLst>
          </p:nvPr>
        </p:nvSpPr>
        <p:spPr/>
        <p:txBody>
          <a:bodyPr>
            <a:normAutofit fontScale="60000"/>
          </a:bodyPr>
          <a:p>
            <a:pPr algn="l">
              <a:lnSpc>
                <a:spcPct val="118000"/>
              </a:lnSpc>
            </a:pPr>
            <a:r>
              <a:rPr lang="zh-CN" altLang="en-US"/>
              <a:t>Project Background: Booming Inbound Tourism Market and Service Gaps</a:t>
            </a:r>
            <a:endParaRPr lang="zh-CN" altLang="en-US"/>
          </a:p>
        </p:txBody>
      </p:sp>
      <p:sp>
        <p:nvSpPr>
          <p:cNvPr id="7" name="文本占位符 6"/>
          <p:cNvSpPr/>
          <p:nvPr>
            <p:ph type="body" idx="16390"/>
            <p:custDataLst>
              <p:tags r:id="rId6"/>
            </p:custDataLst>
          </p:nvPr>
        </p:nvSpPr>
        <p:spPr/>
        <p:txBody>
          <a:bodyPr/>
          <a:p>
            <a:pPr algn="ctr">
              <a:lnSpc>
                <a:spcPct val="109000"/>
              </a:lnSpc>
            </a:pPr>
            <a:r>
              <a:rPr lang="en-US" altLang="en-US"/>
              <a:t>02</a:t>
            </a:r>
            <a:endParaRPr lang="en-US" altLang="en-US"/>
          </a:p>
        </p:txBody>
      </p:sp>
      <p:sp>
        <p:nvSpPr>
          <p:cNvPr id="8" name="装饰  6"/>
          <p:cNvSpPr/>
          <p:nvPr>
            <p:ph type="body" idx="16394"/>
            <p:custDataLst>
              <p:tags r:id="rId7"/>
            </p:custDataLst>
          </p:nvPr>
        </p:nvSpPr>
        <p:spPr/>
        <p:txBody>
          <a:bodyPr/>
          <a:p>
            <a:r>
              <a:rPr lang="zh-CN" altLang="en-US"/>
              <a:t> </a:t>
            </a:r>
            <a:endParaRPr lang="zh-CN" altLang="en-US"/>
          </a:p>
        </p:txBody>
      </p:sp>
      <p:sp>
        <p:nvSpPr>
          <p:cNvPr id="9" name="文本占位符 8"/>
          <p:cNvSpPr/>
          <p:nvPr>
            <p:ph type="body" idx="16389"/>
            <p:custDataLst>
              <p:tags r:id="rId8"/>
            </p:custDataLst>
          </p:nvPr>
        </p:nvSpPr>
        <p:spPr/>
        <p:txBody>
          <a:bodyPr>
            <a:normAutofit fontScale="60000"/>
          </a:bodyPr>
          <a:p>
            <a:pPr algn="l">
              <a:lnSpc>
                <a:spcPct val="118000"/>
              </a:lnSpc>
            </a:pPr>
            <a:r>
              <a:rPr lang="zh-CN" altLang="en-US"/>
              <a:t>Core Service Challenges and Targeted Solutions</a:t>
            </a:r>
            <a:endParaRPr lang="zh-CN" altLang="en-US"/>
          </a:p>
        </p:txBody>
      </p:sp>
      <p:sp>
        <p:nvSpPr>
          <p:cNvPr id="10" name="文本占位符 9"/>
          <p:cNvSpPr/>
          <p:nvPr>
            <p:ph type="body" idx="16392"/>
            <p:custDataLst>
              <p:tags r:id="rId9"/>
            </p:custDataLst>
          </p:nvPr>
        </p:nvSpPr>
        <p:spPr/>
        <p:txBody>
          <a:bodyPr/>
          <a:p>
            <a:pPr algn="ctr">
              <a:lnSpc>
                <a:spcPct val="109000"/>
              </a:lnSpc>
            </a:pPr>
            <a:r>
              <a:rPr lang="en-US" altLang="en-US"/>
              <a:t>03</a:t>
            </a:r>
            <a:endParaRPr lang="en-US" altLang="en-US"/>
          </a:p>
        </p:txBody>
      </p:sp>
      <p:sp>
        <p:nvSpPr>
          <p:cNvPr id="11" name="装饰  9"/>
          <p:cNvSpPr/>
          <p:nvPr>
            <p:ph type="body" idx="16395"/>
            <p:custDataLst>
              <p:tags r:id="rId10"/>
            </p:custDataLst>
          </p:nvPr>
        </p:nvSpPr>
        <p:spPr/>
        <p:txBody>
          <a:bodyPr/>
          <a:p>
            <a:r>
              <a:rPr lang="zh-CN" altLang="en-US"/>
              <a:t> </a:t>
            </a:r>
            <a:endParaRPr lang="zh-CN" altLang="en-US"/>
          </a:p>
        </p:txBody>
      </p:sp>
      <p:sp>
        <p:nvSpPr>
          <p:cNvPr id="12" name="文本占位符 11"/>
          <p:cNvSpPr/>
          <p:nvPr>
            <p:ph type="body" idx="16391"/>
            <p:custDataLst>
              <p:tags r:id="rId11"/>
            </p:custDataLst>
          </p:nvPr>
        </p:nvSpPr>
        <p:spPr/>
        <p:txBody>
          <a:bodyPr>
            <a:normAutofit fontScale="60000"/>
          </a:bodyPr>
          <a:p>
            <a:pPr algn="l">
              <a:lnSpc>
                <a:spcPct val="118000"/>
              </a:lnSpc>
            </a:pPr>
            <a:r>
              <a:rPr lang="zh-CN" altLang="en-US"/>
              <a:t>Project Strategic Value: From Service Upgrade to Global Image Enhancement</a:t>
            </a:r>
            <a:endParaRPr lang="zh-CN" altLang="en-US"/>
          </a:p>
        </p:txBody>
      </p:sp>
    </p:spTree>
    <p:custDataLst>
      <p:tags r:id="rId1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Solution 5: 24/7 Multilingual Emergency Assistance Hotline and Application</a:t>
            </a:r>
            <a:endParaRPr lang="zh-CN" altLang="en-US"/>
          </a:p>
        </p:txBody>
      </p:sp>
      <p:sp>
        <p:nvSpPr>
          <p:cNvPr id="3" name="装饰  1"/>
          <p:cNvSpPr/>
          <p:nvPr>
            <p:ph type="body" idx="16387"/>
            <p:custDataLst>
              <p:tags r:id="rId2"/>
            </p:custDataLst>
          </p:nvPr>
        </p:nvSpPr>
        <p:spPr/>
        <p:txBody>
          <a:bodyPr/>
          <a:p>
            <a:r>
              <a:rPr lang="zh-CN" altLang="en-US"/>
              <a:t> </a:t>
            </a:r>
            <a:endParaRPr lang="zh-CN" altLang="en-US"/>
          </a:p>
        </p:txBody>
      </p:sp>
      <p:sp>
        <p:nvSpPr>
          <p:cNvPr id="4" name="文本占位符 3"/>
          <p:cNvSpPr/>
          <p:nvPr>
            <p:ph type="body" idx="16386"/>
            <p:custDataLst>
              <p:tags r:id="rId3"/>
            </p:custDataLst>
          </p:nvPr>
        </p:nvSpPr>
        <p:spPr/>
        <p:txBody>
          <a:bodyPr>
            <a:normAutofit fontScale="90000"/>
          </a:bodyPr>
          <a:p>
            <a:pPr algn="l">
              <a:lnSpc>
                <a:spcPct val="125000"/>
              </a:lnSpc>
              <a:spcBef>
                <a:spcPct val="42000"/>
              </a:spcBef>
              <a:spcAft>
                <a:spcPct val="42000"/>
              </a:spcAft>
            </a:pPr>
            <a:r>
              <a:rPr lang="zh-CN" altLang="en-US" sz="2400"/>
              <a:t>Core Functions</a:t>
            </a:r>
            <a:endParaRPr lang="zh-CN" altLang="en-US" sz="2400"/>
          </a:p>
          <a:p>
            <a:pPr algn="l">
              <a:lnSpc>
                <a:spcPct val="125000"/>
              </a:lnSpc>
              <a:spcAft>
                <a:spcPct val="63000"/>
              </a:spcAft>
            </a:pPr>
            <a:r>
              <a:rPr lang="zh-CN" altLang="en-US"/>
              <a:t>Supports real-time translation, location-based emergency guidance, one-click connection to multilingual agents of 110/120/119, with supporting AI first aid guidelines and 24-hour pharmacy location</a:t>
            </a:r>
            <a:endParaRPr lang="zh-CN" altLang="en-US"/>
          </a:p>
          <a:p>
            <a:pPr algn="l">
              <a:lnSpc>
                <a:spcPct val="125000"/>
              </a:lnSpc>
              <a:spcBef>
                <a:spcPct val="42000"/>
              </a:spcBef>
              <a:spcAft>
                <a:spcPct val="42000"/>
              </a:spcAft>
            </a:pPr>
            <a:r>
              <a:rPr lang="zh-CN" altLang="en-US" sz="2400"/>
              <a:t>Implementation Method</a:t>
            </a:r>
            <a:endParaRPr lang="zh-CN" altLang="en-US" sz="2400"/>
          </a:p>
          <a:p>
            <a:pPr algn="l">
              <a:lnSpc>
                <a:spcPct val="125000"/>
              </a:lnSpc>
              <a:spcAft>
                <a:spcPct val="63000"/>
              </a:spcAft>
            </a:pPr>
            <a:r>
              <a:rPr lang="zh-CN" altLang="en-US"/>
              <a:t>Launches independent APP and WeChat/Alipay Mini Programs, widely promotes QR codes at transportation hubs, hotels and tourist centers</a:t>
            </a:r>
            <a:endParaRPr lang="zh-CN" altLang="en-US"/>
          </a:p>
          <a:p>
            <a:pPr algn="l">
              <a:lnSpc>
                <a:spcPct val="125000"/>
              </a:lnSpc>
              <a:spcBef>
                <a:spcPct val="42000"/>
              </a:spcBef>
              <a:spcAft>
                <a:spcPct val="42000"/>
              </a:spcAft>
            </a:pPr>
            <a:r>
              <a:rPr lang="zh-CN" altLang="en-US" sz="2400"/>
              <a:t>Promotion Timeline</a:t>
            </a:r>
            <a:endParaRPr lang="zh-CN" altLang="en-US" sz="2400"/>
          </a:p>
          <a:p>
            <a:pPr algn="l">
              <a:lnSpc>
                <a:spcPct val="125000"/>
              </a:lnSpc>
              <a:spcAft>
                <a:spcPct val="63000"/>
              </a:spcAft>
            </a:pPr>
            <a:r>
              <a:rPr lang="zh-CN" altLang="en-US"/>
              <a:t>Complete application development in the 1st month, pilot at two major airports in the 2nd month, achieve citywide coverage in the 3rd month</a:t>
            </a:r>
            <a:endParaRPr lang="zh-CN" altLang="en-US"/>
          </a:p>
        </p:txBody>
      </p:sp>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Emergency Solution</a:t>
            </a:r>
            <a:endParaRPr lang="zh-CN" altLang="en-US"/>
          </a:p>
        </p:txBody>
      </p:sp>
      <p:sp>
        <p:nvSpPr>
          <p:cNvPr id="3" name="文本占位符 2"/>
          <p:cNvSpPr/>
          <p:nvPr>
            <p:ph type="body" idx="16386"/>
            <p:custDataLst>
              <p:tags r:id="rId2"/>
            </p:custDataLst>
          </p:nvPr>
        </p:nvSpPr>
        <p:spPr/>
        <p:txBody>
          <a:bodyPr>
            <a:normAutofit/>
          </a:bodyPr>
          <a:p>
            <a:pPr algn="ctr">
              <a:lnSpc>
                <a:spcPct val="111000"/>
              </a:lnSpc>
            </a:pPr>
            <a:r>
              <a:rPr lang="zh-CN" altLang="en-US" sz="1900"/>
              <a:t>Pilot Verification Effect</a:t>
            </a:r>
            <a:endParaRPr lang="zh-CN" altLang="en-US" sz="1900"/>
          </a:p>
        </p:txBody>
      </p:sp>
      <p:sp>
        <p:nvSpPr>
          <p:cNvPr id="4" name="装饰  2"/>
          <p:cNvSpPr/>
          <p:nvPr>
            <p:ph type="body" idx="16392"/>
            <p:custDataLst>
              <p:tags r:id="rId3"/>
            </p:custDataLst>
          </p:nvPr>
        </p:nvSpPr>
        <p:spPr/>
        <p:txBody>
          <a:bodyPr/>
          <a:p>
            <a:r>
              <a:rPr lang="zh-CN" altLang="en-US"/>
              <a:t> </a:t>
            </a:r>
            <a:endParaRPr lang="zh-CN" altLang="en-US"/>
          </a:p>
        </p:txBody>
      </p:sp>
      <p:sp>
        <p:nvSpPr>
          <p:cNvPr id="5" name="文本占位符 4"/>
          <p:cNvSpPr/>
          <p:nvPr>
            <p:ph type="body" idx="16387"/>
            <p:custDataLst>
              <p:tags r:id="rId4"/>
            </p:custDataLst>
          </p:nvPr>
        </p:nvSpPr>
        <p:spPr/>
        <p:txBody>
          <a:bodyPr>
            <a:normAutofit/>
          </a:bodyPr>
          <a:p>
            <a:pPr algn="l">
              <a:lnSpc>
                <a:spcPct val="125000"/>
              </a:lnSpc>
            </a:pPr>
            <a:r>
              <a:rPr lang="zh-CN" altLang="en-US"/>
              <a:t>An American tourist with a feverish child received instant care guidance using the AI tool, a Russian user read medical reports through AI translation, reducing repeated hospital visits</a:t>
            </a:r>
            <a:endParaRPr lang="zh-CN" altLang="en-US"/>
          </a:p>
        </p:txBody>
      </p:sp>
      <p:sp>
        <p:nvSpPr>
          <p:cNvPr id="6" name="文本占位符 5"/>
          <p:cNvSpPr/>
          <p:nvPr>
            <p:ph type="body" idx="16388"/>
            <p:custDataLst>
              <p:tags r:id="rId5"/>
            </p:custDataLst>
          </p:nvPr>
        </p:nvSpPr>
        <p:spPr/>
        <p:txBody>
          <a:bodyPr>
            <a:normAutofit fontScale="80000"/>
          </a:bodyPr>
          <a:p>
            <a:pPr algn="ctr">
              <a:lnSpc>
                <a:spcPct val="111000"/>
              </a:lnSpc>
            </a:pPr>
            <a:r>
              <a:rPr lang="zh-CN" altLang="en-US"/>
              <a:t>Efficiency Improvement Target</a:t>
            </a:r>
            <a:endParaRPr lang="zh-CN" altLang="en-US"/>
          </a:p>
        </p:txBody>
      </p:sp>
      <p:sp>
        <p:nvSpPr>
          <p:cNvPr id="7" name="装饰  5"/>
          <p:cNvSpPr/>
          <p:nvPr>
            <p:ph type="body" idx="16393"/>
            <p:custDataLst>
              <p:tags r:id="rId6"/>
            </p:custDataLst>
          </p:nvPr>
        </p:nvSpPr>
        <p:spPr/>
        <p:txBody>
          <a:bodyPr/>
          <a:p>
            <a:r>
              <a:rPr lang="zh-CN" altLang="en-US"/>
              <a:t> </a:t>
            </a:r>
            <a:endParaRPr lang="zh-CN" altLang="en-US"/>
          </a:p>
        </p:txBody>
      </p:sp>
      <p:sp>
        <p:nvSpPr>
          <p:cNvPr id="8" name="文本占位符 7"/>
          <p:cNvSpPr/>
          <p:nvPr>
            <p:ph type="body" idx="16389"/>
            <p:custDataLst>
              <p:tags r:id="rId7"/>
            </p:custDataLst>
          </p:nvPr>
        </p:nvSpPr>
        <p:spPr/>
        <p:txBody>
          <a:bodyPr>
            <a:normAutofit/>
          </a:bodyPr>
          <a:p>
            <a:pPr algn="l">
              <a:lnSpc>
                <a:spcPct val="125000"/>
              </a:lnSpc>
            </a:pPr>
            <a:r>
              <a:rPr lang="zh-CN" altLang="en-US"/>
              <a:t>Expected to reduce emergency communication time by 80%, cut emergency response time by 75%, with a first-help resolution rate of over 90%</a:t>
            </a:r>
            <a:endParaRPr lang="zh-CN" altLang="en-US"/>
          </a:p>
        </p:txBody>
      </p:sp>
      <p:sp>
        <p:nvSpPr>
          <p:cNvPr id="9" name="文本占位符 8"/>
          <p:cNvSpPr/>
          <p:nvPr>
            <p:ph type="body" idx="16390"/>
            <p:custDataLst>
              <p:tags r:id="rId8"/>
            </p:custDataLst>
          </p:nvPr>
        </p:nvSpPr>
        <p:spPr/>
        <p:txBody>
          <a:bodyPr>
            <a:normAutofit/>
          </a:bodyPr>
          <a:p>
            <a:pPr algn="ctr">
              <a:lnSpc>
                <a:spcPct val="111000"/>
              </a:lnSpc>
            </a:pPr>
            <a:r>
              <a:rPr lang="zh-CN" altLang="en-US" sz="1900"/>
              <a:t>Reliability Guarantee</a:t>
            </a:r>
            <a:endParaRPr lang="zh-CN" altLang="en-US" sz="1900"/>
          </a:p>
        </p:txBody>
      </p:sp>
      <p:sp>
        <p:nvSpPr>
          <p:cNvPr id="10" name="装饰  8"/>
          <p:cNvSpPr/>
          <p:nvPr>
            <p:ph type="body" idx="16394"/>
            <p:custDataLst>
              <p:tags r:id="rId9"/>
            </p:custDataLst>
          </p:nvPr>
        </p:nvSpPr>
        <p:spPr/>
        <p:txBody>
          <a:bodyPr/>
          <a:p>
            <a:r>
              <a:rPr lang="zh-CN" altLang="en-US"/>
              <a:t> </a:t>
            </a:r>
            <a:endParaRPr lang="zh-CN" altLang="en-US"/>
          </a:p>
        </p:txBody>
      </p:sp>
      <p:sp>
        <p:nvSpPr>
          <p:cNvPr id="11" name="文本占位符 10"/>
          <p:cNvSpPr/>
          <p:nvPr>
            <p:ph type="body" idx="16391"/>
            <p:custDataLst>
              <p:tags r:id="rId10"/>
            </p:custDataLst>
          </p:nvPr>
        </p:nvSpPr>
        <p:spPr/>
        <p:txBody>
          <a:bodyPr>
            <a:normAutofit/>
          </a:bodyPr>
          <a:p>
            <a:pPr algn="l">
              <a:lnSpc>
                <a:spcPct val="125000"/>
              </a:lnSpc>
            </a:pPr>
            <a:r>
              <a:rPr lang="zh-CN" altLang="en-US"/>
              <a:t>Information error rate is controlled below 5%, ensuring accurate and reliable information in emergency scenarios</a:t>
            </a:r>
            <a:endParaRPr lang="zh-CN" altLang="en-US"/>
          </a:p>
        </p:txBody>
      </p:sp>
    </p:spTree>
    <p:custDataLst>
      <p:tags r:id="rId1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2700"/>
              <a:t>Challenge 6: Insufficient Depth of Tourism Guidance Information</a:t>
            </a:r>
            <a:endParaRPr lang="zh-CN" altLang="en-US" sz="2700"/>
          </a:p>
        </p:txBody>
      </p:sp>
      <p:pic>
        <p:nvPicPr>
          <p:cNvPr id="3" name="内容占位符 2" descr="ac486ca3-8c7e-11f1-a39e-be963d2d9191"/>
          <p:cNvPicPr>
            <a:picLocks noChangeAspect="1"/>
          </p:cNvPicPr>
          <p:nvPr>
            <p:ph idx="16392"/>
            <p:custDataLst>
              <p:tags r:id="rId2"/>
            </p:custDataLst>
          </p:nvPr>
        </p:nvPicPr>
        <p:blipFill>
          <a:blip r:embed="rId3"/>
          <a:srcRect t="243" b="243"/>
          <a:stretch>
            <a:fillRect/>
          </a:stretch>
        </p:blipFill>
        <p:spPr>
          <a:xfrm>
            <a:off x="6096000" y="609600"/>
            <a:ext cx="5486400" cy="5638800"/>
          </a:xfrm>
          <a:custGeom>
            <a:avLst/>
            <a:gdLst>
              <a:gd name="connisteX0" fmla="*/ 0 w 5486400"/>
              <a:gd name="connsiteY0" fmla="*/ 0 h 5638800"/>
              <a:gd name="connisteX1" fmla="*/ 5486400 w 5486400"/>
              <a:gd name="connsiteY1" fmla="*/ 0 h 5638800"/>
              <a:gd name="connisteX2" fmla="*/ 5486400 w 5486400"/>
              <a:gd name="connsiteY2" fmla="*/ 5638800 h 5638800"/>
              <a:gd name="connisteX3" fmla="*/ 0 w 5486400"/>
              <a:gd name="connsiteY3" fmla="*/ 5638800 h 5638800"/>
              <a:gd name="connisteX4" fmla="*/ 0 w 54864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5486400" h="5638800">
                <a:moveTo>
                  <a:pt x="0" y="0"/>
                </a:moveTo>
                <a:lnTo>
                  <a:pt x="5486400" y="0"/>
                </a:lnTo>
                <a:lnTo>
                  <a:pt x="5486400" y="5638800"/>
                </a:lnTo>
                <a:lnTo>
                  <a:pt x="0" y="5638800"/>
                </a:lnTo>
                <a:lnTo>
                  <a:pt x="0" y="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fontScale="80000"/>
          </a:bodyPr>
          <a:p>
            <a:pPr algn="l">
              <a:lnSpc>
                <a:spcPct val="111000"/>
              </a:lnSpc>
            </a:pPr>
            <a:r>
              <a:rPr lang="zh-CN" altLang="en-US"/>
              <a:t>Unmet Demand for In-Depth Experience</a:t>
            </a:r>
            <a:endParaRPr lang="zh-CN" altLang="en-US"/>
          </a:p>
        </p:txBody>
      </p:sp>
      <p:sp>
        <p:nvSpPr>
          <p:cNvPr id="6" name="文本占位符 5"/>
          <p:cNvSpPr/>
          <p:nvPr>
            <p:ph type="body" idx="16387"/>
            <p:custDataLst>
              <p:tags r:id="rId6"/>
            </p:custDataLst>
          </p:nvPr>
        </p:nvSpPr>
        <p:spPr/>
        <p:txBody>
          <a:bodyPr>
            <a:normAutofit fontScale="60000"/>
          </a:bodyPr>
          <a:p>
            <a:pPr algn="l">
              <a:lnSpc>
                <a:spcPct val="125000"/>
              </a:lnSpc>
            </a:pPr>
            <a:r>
              <a:rPr lang="zh-CN" altLang="en-US"/>
              <a:t>60% of tourists hope to access niche local routes, real-time scenic spot passenger flow and surrounding service information, which cannot be covered by existing platforms</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sz="1900"/>
              <a:t>Insufficient Information Trust</a:t>
            </a:r>
            <a:endParaRPr lang="zh-CN" altLang="en-US" sz="1900"/>
          </a:p>
        </p:txBody>
      </p:sp>
      <p:sp>
        <p:nvSpPr>
          <p:cNvPr id="9" name="文本占位符 8"/>
          <p:cNvSpPr/>
          <p:nvPr>
            <p:ph type="body" idx="16389"/>
            <p:custDataLst>
              <p:tags r:id="rId9"/>
            </p:custDataLst>
          </p:nvPr>
        </p:nvSpPr>
        <p:spPr/>
        <p:txBody>
          <a:bodyPr>
            <a:normAutofit/>
          </a:bodyPr>
          <a:p>
            <a:pPr algn="l">
              <a:lnSpc>
                <a:spcPct val="125000"/>
              </a:lnSpc>
            </a:pPr>
            <a:r>
              <a:rPr lang="zh-CN" altLang="en-US" sz="1000"/>
              <a:t>80% of tourists report that online information has deviations, making it difficult to filter authentic and useful tour and service information</a:t>
            </a:r>
            <a:endParaRPr lang="zh-CN" altLang="en-US" sz="1000"/>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sz="1900"/>
              <a:t>Tourist Behavior Characteristics</a:t>
            </a:r>
            <a:endParaRPr lang="zh-CN" altLang="en-US" sz="1900"/>
          </a:p>
        </p:txBody>
      </p:sp>
      <p:sp>
        <p:nvSpPr>
          <p:cNvPr id="12" name="文本占位符 11"/>
          <p:cNvSpPr/>
          <p:nvPr>
            <p:ph type="body" idx="16391"/>
            <p:custDataLst>
              <p:tags r:id="rId12"/>
            </p:custDataLst>
          </p:nvPr>
        </p:nvSpPr>
        <p:spPr/>
        <p:txBody>
          <a:bodyPr>
            <a:normAutofit/>
          </a:bodyPr>
          <a:p>
            <a:pPr algn="l">
              <a:lnSpc>
                <a:spcPct val="125000"/>
              </a:lnSpc>
            </a:pPr>
            <a:r>
              <a:rPr lang="zh-CN" altLang="en-US" sz="1000"/>
              <a:t>100% of surveyed tourists obtain information through social platforms, preferring lightweight and practical digital guidance tools</a:t>
            </a:r>
            <a:endParaRPr lang="zh-CN" altLang="en-US" sz="1000"/>
          </a:p>
        </p:txBody>
      </p:sp>
    </p:spTree>
    <p:custDataLst>
      <p:tags r:id="rId1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3000"/>
              <a:t>Solution 6: Beijing Micro Guide AI Personalized Tour Assistant</a:t>
            </a:r>
            <a:endParaRPr lang="zh-CN" altLang="en-US" sz="3000"/>
          </a:p>
        </p:txBody>
      </p:sp>
      <p:pic>
        <p:nvPicPr>
          <p:cNvPr id="3" name="内容占位符 2" descr="ad154525-8c7e-11f1-a39e-be963d2d9191"/>
          <p:cNvPicPr>
            <a:picLocks noChangeAspect="1"/>
          </p:cNvPicPr>
          <p:nvPr>
            <p:ph idx="16392"/>
            <p:custDataLst>
              <p:tags r:id="rId2"/>
            </p:custDataLst>
          </p:nvPr>
        </p:nvPicPr>
        <p:blipFill>
          <a:blip r:embed="rId3"/>
          <a:srcRect t="243" b="243"/>
          <a:stretch>
            <a:fillRect/>
          </a:stretch>
        </p:blipFill>
        <p:spPr>
          <a:xfrm>
            <a:off x="6096000" y="609600"/>
            <a:ext cx="5486400" cy="5638800"/>
          </a:xfrm>
          <a:custGeom>
            <a:avLst/>
            <a:gdLst>
              <a:gd name="connisteX0" fmla="*/ 0 w 5486400"/>
              <a:gd name="connsiteY0" fmla="*/ 203200 h 5638800"/>
              <a:gd name="connisteX1" fmla="*/ 203200 w 5486400"/>
              <a:gd name="connsiteY1" fmla="*/ 0 h 5638800"/>
              <a:gd name="connisteX2" fmla="*/ 5283200 w 5486400"/>
              <a:gd name="connsiteY2" fmla="*/ 0 h 5638800"/>
              <a:gd name="connisteX3" fmla="*/ 5486400 w 5486400"/>
              <a:gd name="connsiteY3" fmla="*/ 203200 h 5638800"/>
              <a:gd name="connisteX4" fmla="*/ 5486400 w 5486400"/>
              <a:gd name="connsiteY4" fmla="*/ 5435600 h 5638800"/>
              <a:gd name="connisteX5" fmla="*/ 5283200 w 5486400"/>
              <a:gd name="connsiteY5" fmla="*/ 5638800 h 5638800"/>
              <a:gd name="connisteX6" fmla="*/ 203200 w 5486400"/>
              <a:gd name="connsiteY6" fmla="*/ 5638800 h 5638800"/>
              <a:gd name="connisteX7" fmla="*/ 0 w 5486400"/>
              <a:gd name="connsiteY7" fmla="*/ 5435600 h 5638800"/>
              <a:gd name="connisteX8" fmla="*/ 0 w 54864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5638800">
                <a:moveTo>
                  <a:pt x="0" y="203200"/>
                </a:moveTo>
                <a:cubicBezTo>
                  <a:pt x="0" y="90976"/>
                  <a:pt x="90976" y="0"/>
                  <a:pt x="203200" y="0"/>
                </a:cubicBezTo>
                <a:lnTo>
                  <a:pt x="5283200" y="0"/>
                </a:lnTo>
                <a:cubicBezTo>
                  <a:pt x="5395424" y="0"/>
                  <a:pt x="5486400" y="90976"/>
                  <a:pt x="5486400" y="203200"/>
                </a:cubicBezTo>
                <a:lnTo>
                  <a:pt x="5486400" y="5435600"/>
                </a:lnTo>
                <a:cubicBezTo>
                  <a:pt x="5486400" y="5547824"/>
                  <a:pt x="5395424" y="5638800"/>
                  <a:pt x="5283200" y="5638800"/>
                </a:cubicBezTo>
                <a:lnTo>
                  <a:pt x="203200" y="5638800"/>
                </a:lnTo>
                <a:cubicBezTo>
                  <a:pt x="90976" y="5638800"/>
                  <a:pt x="0" y="5547824"/>
                  <a:pt x="0" y="5435600"/>
                </a:cubicBezTo>
                <a:lnTo>
                  <a:pt x="0" y="203200"/>
                </a:lnTo>
                <a:close/>
              </a:path>
            </a:pathLst>
          </a:custGeom>
        </p:spPr>
      </p:pic>
      <p:sp>
        <p:nvSpPr>
          <p:cNvPr id="4" name="装饰  2"/>
          <p:cNvSpPr/>
          <p:nvPr>
            <p:ph type="body" idx="16393"/>
            <p:custDataLst>
              <p:tags r:id="rId4"/>
            </p:custDataLst>
          </p:nvPr>
        </p:nvSpPr>
        <p:spPr/>
        <p:txBody>
          <a:bodyPr/>
          <a:p>
            <a:r>
              <a:rPr lang="zh-CN" altLang="en-US"/>
              <a:t> </a:t>
            </a:r>
            <a:endParaRPr lang="zh-CN" altLang="en-US"/>
          </a:p>
        </p:txBody>
      </p:sp>
      <p:sp>
        <p:nvSpPr>
          <p:cNvPr id="5" name="文本占位符 4"/>
          <p:cNvSpPr/>
          <p:nvPr>
            <p:ph type="body" idx="16386"/>
            <p:custDataLst>
              <p:tags r:id="rId5"/>
            </p:custDataLst>
          </p:nvPr>
        </p:nvSpPr>
        <p:spPr/>
        <p:txBody>
          <a:bodyPr>
            <a:normAutofit/>
          </a:bodyPr>
          <a:p>
            <a:pPr algn="l">
              <a:lnSpc>
                <a:spcPct val="111000"/>
              </a:lnSpc>
            </a:pPr>
            <a:r>
              <a:rPr lang="zh-CN" altLang="en-US"/>
              <a:t>Core Functions</a:t>
            </a:r>
            <a:endParaRPr lang="zh-CN" altLang="en-US"/>
          </a:p>
        </p:txBody>
      </p:sp>
      <p:sp>
        <p:nvSpPr>
          <p:cNvPr id="6" name="文本占位符 5"/>
          <p:cNvSpPr/>
          <p:nvPr>
            <p:ph type="body" idx="16387"/>
            <p:custDataLst>
              <p:tags r:id="rId6"/>
            </p:custDataLst>
          </p:nvPr>
        </p:nvSpPr>
        <p:spPr/>
        <p:txBody>
          <a:bodyPr>
            <a:normAutofit fontScale="60000"/>
          </a:bodyPr>
          <a:p>
            <a:pPr algn="l">
              <a:lnSpc>
                <a:spcPct val="125000"/>
              </a:lnSpc>
            </a:pPr>
            <a:r>
              <a:rPr lang="zh-CN" altLang="en-US"/>
              <a:t>Multilingual real-time personalized recommendation, covering local resident-curated niche routes, real-time scenic spot passenger flow, surrounding service query, dietary preference screening</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sp>
        <p:nvSpPr>
          <p:cNvPr id="8" name="文本占位符 7"/>
          <p:cNvSpPr/>
          <p:nvPr>
            <p:ph type="body" idx="16388"/>
            <p:custDataLst>
              <p:tags r:id="rId8"/>
            </p:custDataLst>
          </p:nvPr>
        </p:nvSpPr>
        <p:spPr/>
        <p:txBody>
          <a:bodyPr>
            <a:normAutofit/>
          </a:bodyPr>
          <a:p>
            <a:pPr algn="l">
              <a:lnSpc>
                <a:spcPct val="111000"/>
              </a:lnSpc>
            </a:pPr>
            <a:r>
              <a:rPr lang="zh-CN" altLang="en-US"/>
              <a:t>Implementation Method</a:t>
            </a:r>
            <a:endParaRPr lang="zh-CN" altLang="en-US"/>
          </a:p>
        </p:txBody>
      </p:sp>
      <p:sp>
        <p:nvSpPr>
          <p:cNvPr id="9" name="文本占位符 8"/>
          <p:cNvSpPr/>
          <p:nvPr>
            <p:ph type="body" idx="16389"/>
            <p:custDataLst>
              <p:tags r:id="rId9"/>
            </p:custDataLst>
          </p:nvPr>
        </p:nvSpPr>
        <p:spPr/>
        <p:txBody>
          <a:bodyPr>
            <a:normAutofit/>
          </a:bodyPr>
          <a:p>
            <a:pPr algn="l">
              <a:lnSpc>
                <a:spcPct val="125000"/>
              </a:lnSpc>
            </a:pPr>
            <a:r>
              <a:rPr lang="zh-CN" altLang="en-US" sz="1000"/>
              <a:t>Launches WeChat Mini Program and independent APP, posts QR codes at scenic spots, hotels and transportation hubs for tourists to scan and use</a:t>
            </a:r>
            <a:endParaRPr lang="zh-CN" altLang="en-US" sz="1000"/>
          </a:p>
        </p:txBody>
      </p:sp>
      <p:sp>
        <p:nvSpPr>
          <p:cNvPr id="10" name="装饰  8"/>
          <p:cNvSpPr/>
          <p:nvPr>
            <p:ph type="body" idx="16395"/>
            <p:custDataLst>
              <p:tags r:id="rId10"/>
            </p:custDataLst>
          </p:nvPr>
        </p:nvSpPr>
        <p:spPr/>
        <p:txBody>
          <a:bodyPr/>
          <a:p>
            <a:r>
              <a:rPr lang="zh-CN" altLang="en-US"/>
              <a:t> </a:t>
            </a:r>
            <a:endParaRPr lang="zh-CN" altLang="en-US"/>
          </a:p>
        </p:txBody>
      </p:sp>
      <p:sp>
        <p:nvSpPr>
          <p:cNvPr id="11" name="文本占位符 10"/>
          <p:cNvSpPr/>
          <p:nvPr>
            <p:ph type="body" idx="16390"/>
            <p:custDataLst>
              <p:tags r:id="rId11"/>
            </p:custDataLst>
          </p:nvPr>
        </p:nvSpPr>
        <p:spPr/>
        <p:txBody>
          <a:bodyPr>
            <a:normAutofit/>
          </a:bodyPr>
          <a:p>
            <a:pPr algn="l">
              <a:lnSpc>
                <a:spcPct val="111000"/>
              </a:lnSpc>
            </a:pPr>
            <a:r>
              <a:rPr lang="zh-CN" altLang="en-US"/>
              <a:t>Promotion Timeline</a:t>
            </a:r>
            <a:endParaRPr lang="zh-CN" altLang="en-US"/>
          </a:p>
        </p:txBody>
      </p:sp>
      <p:sp>
        <p:nvSpPr>
          <p:cNvPr id="12" name="文本占位符 11"/>
          <p:cNvSpPr/>
          <p:nvPr>
            <p:ph type="body" idx="16391"/>
            <p:custDataLst>
              <p:tags r:id="rId12"/>
            </p:custDataLst>
          </p:nvPr>
        </p:nvSpPr>
        <p:spPr/>
        <p:txBody>
          <a:bodyPr>
            <a:normAutofit fontScale="60000"/>
          </a:bodyPr>
          <a:p>
            <a:pPr algn="l">
              <a:lnSpc>
                <a:spcPct val="125000"/>
              </a:lnSpc>
            </a:pPr>
            <a:r>
              <a:rPr lang="zh-CN" altLang="en-US"/>
              <a:t>Complete content integration in the 1st month, launch 100 local routes for pilot in the 2nd month, launch 500+ routes and real-time data functions in the 3rd month</a:t>
            </a:r>
            <a:endParaRPr lang="zh-CN" altLang="en-US"/>
          </a:p>
        </p:txBody>
      </p:sp>
    </p:spTree>
    <p:custDataLst>
      <p:tags r:id="rId1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Micro Guide Solution</a:t>
            </a:r>
            <a:endParaRPr lang="zh-CN" altLang="en-US"/>
          </a:p>
        </p:txBody>
      </p:sp>
      <p:pic>
        <p:nvPicPr>
          <p:cNvPr id="3" name="内容占位符 2" descr="ac5a3c05-8c7e-11f1-8b9d-3a33284b7534"/>
          <p:cNvPicPr>
            <a:picLocks noChangeAspect="1"/>
          </p:cNvPicPr>
          <p:nvPr>
            <p:ph idx="16392"/>
            <p:custDataLst>
              <p:tags r:id="rId2"/>
            </p:custDataLst>
          </p:nvPr>
        </p:nvPicPr>
        <p:blipFill>
          <a:blip r:embed="rId3"/>
          <a:srcRect t="263" b="263"/>
          <a:stretch>
            <a:fillRect/>
          </a:stretch>
        </p:blipFill>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p:spPr>
      </p:pic>
      <p:sp>
        <p:nvSpPr>
          <p:cNvPr id="4" name="文本占位符 3"/>
          <p:cNvSpPr/>
          <p:nvPr>
            <p:ph type="body" idx="16386"/>
            <p:custDataLst>
              <p:tags r:id="rId4"/>
            </p:custDataLst>
          </p:nvPr>
        </p:nvSpPr>
        <p:spPr/>
        <p:txBody>
          <a:bodyPr>
            <a:normAutofit/>
          </a:bodyPr>
          <a:p>
            <a:pPr algn="l">
              <a:lnSpc>
                <a:spcPct val="111000"/>
              </a:lnSpc>
            </a:pPr>
            <a:r>
              <a:rPr lang="zh-CN" altLang="en-US"/>
              <a:t>Market Demand Verification</a:t>
            </a:r>
            <a:endParaRPr lang="zh-CN" altLang="en-US"/>
          </a:p>
        </p:txBody>
      </p:sp>
      <p:sp>
        <p:nvSpPr>
          <p:cNvPr id="5" name="文本占位符 4"/>
          <p:cNvSpPr/>
          <p:nvPr>
            <p:ph type="body" idx="16387"/>
            <p:custDataLst>
              <p:tags r:id="rId5"/>
            </p:custDataLst>
          </p:nvPr>
        </p:nvSpPr>
        <p:spPr/>
        <p:txBody>
          <a:bodyPr>
            <a:normAutofit fontScale="70000"/>
          </a:bodyPr>
          <a:p>
            <a:pPr algn="l">
              <a:lnSpc>
                <a:spcPct val="125000"/>
              </a:lnSpc>
            </a:pPr>
            <a:r>
              <a:rPr lang="zh-CN" altLang="en-US"/>
              <a:t>The hashtag #ChinaTravel on overseas social platforms has over 1 billion views, proving strong demand for in-depth tour content among overseas users</a:t>
            </a:r>
            <a:endParaRPr lang="zh-CN" altLang="en-US"/>
          </a:p>
        </p:txBody>
      </p:sp>
      <p:sp>
        <p:nvSpPr>
          <p:cNvPr id="6" name="文本占位符 5"/>
          <p:cNvSpPr/>
          <p:nvPr>
            <p:ph type="body" idx="16388"/>
            <p:custDataLst>
              <p:tags r:id="rId6"/>
            </p:custDataLst>
          </p:nvPr>
        </p:nvSpPr>
        <p:spPr/>
        <p:txBody>
          <a:bodyPr>
            <a:normAutofit/>
          </a:bodyPr>
          <a:p>
            <a:pPr algn="l">
              <a:lnSpc>
                <a:spcPct val="111000"/>
              </a:lnSpc>
            </a:pPr>
            <a:r>
              <a:rPr lang="zh-CN" altLang="en-US"/>
              <a:t>Efficiency and Experience Target</a:t>
            </a:r>
            <a:endParaRPr lang="zh-CN" altLang="en-US"/>
          </a:p>
        </p:txBody>
      </p:sp>
      <p:sp>
        <p:nvSpPr>
          <p:cNvPr id="7" name="文本占位符 6"/>
          <p:cNvSpPr/>
          <p:nvPr>
            <p:ph type="body" idx="16389"/>
            <p:custDataLst>
              <p:tags r:id="rId7"/>
            </p:custDataLst>
          </p:nvPr>
        </p:nvSpPr>
        <p:spPr/>
        <p:txBody>
          <a:bodyPr>
            <a:normAutofit fontScale="70000"/>
          </a:bodyPr>
          <a:p>
            <a:pPr algn="l">
              <a:lnSpc>
                <a:spcPct val="125000"/>
              </a:lnSpc>
            </a:pPr>
            <a:r>
              <a:rPr lang="zh-CN" altLang="en-US"/>
              <a:t>Expected to improve tourist satisfaction by 30%, drive a 20% increase in visits to non-popular scenic spots, and extend tourist stay duration</a:t>
            </a:r>
            <a:endParaRPr lang="zh-CN" altLang="en-US"/>
          </a:p>
        </p:txBody>
      </p:sp>
      <p:sp>
        <p:nvSpPr>
          <p:cNvPr id="8" name="文本占位符 7"/>
          <p:cNvSpPr/>
          <p:nvPr>
            <p:ph type="body" idx="16390"/>
            <p:custDataLst>
              <p:tags r:id="rId8"/>
            </p:custDataLst>
          </p:nvPr>
        </p:nvSpPr>
        <p:spPr/>
        <p:txBody>
          <a:bodyPr>
            <a:normAutofit/>
          </a:bodyPr>
          <a:p>
            <a:pPr algn="l">
              <a:lnSpc>
                <a:spcPct val="111000"/>
              </a:lnSpc>
            </a:pPr>
            <a:r>
              <a:rPr lang="zh-CN" altLang="en-US"/>
              <a:t>Pilot Verification Effect</a:t>
            </a:r>
            <a:endParaRPr lang="zh-CN" altLang="en-US"/>
          </a:p>
        </p:txBody>
      </p:sp>
      <p:sp>
        <p:nvSpPr>
          <p:cNvPr id="9" name="文本占位符 8"/>
          <p:cNvSpPr/>
          <p:nvPr>
            <p:ph type="body" idx="16391"/>
            <p:custDataLst>
              <p:tags r:id="rId9"/>
            </p:custDataLst>
          </p:nvPr>
        </p:nvSpPr>
        <p:spPr/>
        <p:txBody>
          <a:bodyPr>
            <a:normAutofit fontScale="70000"/>
          </a:bodyPr>
          <a:p>
            <a:pPr algn="l">
              <a:lnSpc>
                <a:spcPct val="125000"/>
              </a:lnSpc>
            </a:pPr>
            <a:r>
              <a:rPr lang="zh-CN" altLang="en-US"/>
              <a:t>The Fengtai pilot served more than 2,000 foreign users in 7 months, reducing information query communication time by 80%, proving the model feasibility</a:t>
            </a:r>
            <a:endParaRPr lang="zh-CN" altLang="en-US"/>
          </a:p>
        </p:txBody>
      </p:sp>
    </p:spTree>
    <p:custDataLst>
      <p:tags r:id="rId10"/>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idx="16385"/>
            <p:custDataLst>
              <p:tags r:id="rId1"/>
            </p:custDataLst>
          </p:nvPr>
        </p:nvSpPr>
        <p:spPr/>
        <p:txBody>
          <a:bodyPr>
            <a:normAutofit fontScale="90000"/>
          </a:bodyPr>
          <a:p>
            <a:r>
              <a:rPr lang="zh-CN" altLang="en-US"/>
              <a:t>Project Strategic Value: From Service Upgrade to Global Image Enhancement</a:t>
            </a:r>
            <a:endParaRPr lang="zh-CN" altLang="en-US"/>
          </a:p>
        </p:txBody>
      </p:sp>
      <p:sp>
        <p:nvSpPr>
          <p:cNvPr id="3" name="节编号 3"/>
          <p:cNvSpPr/>
          <p:nvPr>
            <p:ph type="body" sz="quarter" idx="16386"/>
            <p:custDataLst>
              <p:tags r:id="rId2"/>
            </p:custDataLst>
          </p:nvPr>
        </p:nvSpPr>
        <p:spPr/>
        <p:txBody>
          <a:bodyPr/>
          <a:p>
            <a:r>
              <a:rPr lang="en-US" altLang="en-US"/>
              <a:t>03</a:t>
            </a:r>
            <a:endParaRPr lang="en-US" altLang="en-US"/>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Threefold Strategic Value of Service Upgrade</a:t>
            </a:r>
            <a:endParaRPr lang="zh-CN" altLang="en-US"/>
          </a:p>
        </p:txBody>
      </p:sp>
      <p:pic>
        <p:nvPicPr>
          <p:cNvPr id="3" name="图片占位符 2" descr="ace29a1f-8c7e-11f1-a39e-be963d2d9191"/>
          <p:cNvPicPr>
            <a:picLocks noChangeAspect="1"/>
          </p:cNvPicPr>
          <p:nvPr>
            <p:ph type="pic" idx="16394"/>
            <p:custDataLst>
              <p:tags r:id="rId2"/>
            </p:custDataLst>
          </p:nvPr>
        </p:nvPicPr>
        <p:blipFill>
          <a:blip r:embed="rId3"/>
          <a:srcRect/>
          <a:stretch>
            <a:fillRect/>
          </a:stretch>
        </p:blipFill>
        <p:spPr>
          <a:xfrm>
            <a:off x="609600" y="19304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p:spPr>
      </p:pic>
      <p:sp>
        <p:nvSpPr>
          <p:cNvPr id="4" name="文本占位符 3"/>
          <p:cNvSpPr/>
          <p:nvPr>
            <p:ph type="body" idx="16386"/>
            <p:custDataLst>
              <p:tags r:id="rId4"/>
            </p:custDataLst>
          </p:nvPr>
        </p:nvSpPr>
        <p:spPr/>
        <p:txBody>
          <a:bodyPr>
            <a:normAutofit/>
          </a:bodyPr>
          <a:p>
            <a:pPr algn="l">
              <a:lnSpc>
                <a:spcPct val="111000"/>
              </a:lnSpc>
            </a:pPr>
            <a:r>
              <a:rPr lang="zh-CN" altLang="en-US" sz="2200"/>
              <a:t>Economic Growth Engine</a:t>
            </a:r>
            <a:endParaRPr lang="zh-CN" altLang="en-US" sz="2200"/>
          </a:p>
        </p:txBody>
      </p:sp>
      <p:sp>
        <p:nvSpPr>
          <p:cNvPr id="5" name="文本占位符 4"/>
          <p:cNvSpPr/>
          <p:nvPr>
            <p:ph type="body" idx="16387"/>
            <p:custDataLst>
              <p:tags r:id="rId5"/>
            </p:custDataLst>
          </p:nvPr>
        </p:nvSpPr>
        <p:spPr/>
        <p:txBody>
          <a:bodyPr>
            <a:normAutofit fontScale="90000" lnSpcReduction="20000"/>
          </a:bodyPr>
          <a:p>
            <a:pPr algn="l">
              <a:lnSpc>
                <a:spcPct val="125000"/>
              </a:lnSpc>
            </a:pPr>
            <a:r>
              <a:rPr lang="zh-CN" altLang="en-US"/>
              <a:t>Inbound tourism consumption directly drives foreign exchange revenue and local economic growth, with Beijing's tourism foreign exchange revenue reaching 4.91 billion USD in 2024, service upgrade can further release consumption potential</a:t>
            </a:r>
            <a:endParaRPr lang="zh-CN" altLang="en-US"/>
          </a:p>
        </p:txBody>
      </p:sp>
      <p:pic>
        <p:nvPicPr>
          <p:cNvPr id="6" name="图片占位符 5" descr="ace297d1-8c7e-11f1-a39e-be963d2d9191"/>
          <p:cNvPicPr>
            <a:picLocks noChangeAspect="1"/>
          </p:cNvPicPr>
          <p:nvPr>
            <p:ph type="pic" idx="16395"/>
            <p:custDataLst>
              <p:tags r:id="rId6"/>
            </p:custDataLst>
          </p:nvPr>
        </p:nvPicPr>
        <p:blipFill>
          <a:blip r:embed="rId7"/>
          <a:srcRect/>
          <a:stretch>
            <a:fillRect/>
          </a:stretch>
        </p:blipFill>
        <p:spPr>
          <a:xfrm>
            <a:off x="6324600" y="19304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p:spPr>
      </p:pic>
      <p:sp>
        <p:nvSpPr>
          <p:cNvPr id="7" name="文本占位符 6"/>
          <p:cNvSpPr/>
          <p:nvPr>
            <p:ph type="body" idx="16388"/>
            <p:custDataLst>
              <p:tags r:id="rId8"/>
            </p:custDataLst>
          </p:nvPr>
        </p:nvSpPr>
        <p:spPr/>
        <p:txBody>
          <a:bodyPr>
            <a:normAutofit fontScale="90000"/>
          </a:bodyPr>
          <a:p>
            <a:pPr algn="l">
              <a:lnSpc>
                <a:spcPct val="111000"/>
              </a:lnSpc>
            </a:pPr>
            <a:r>
              <a:rPr lang="zh-CN" altLang="en-US"/>
              <a:t>Extension of Diplomatic Goodwill</a:t>
            </a:r>
            <a:endParaRPr lang="zh-CN" altLang="en-US"/>
          </a:p>
        </p:txBody>
      </p:sp>
      <p:sp>
        <p:nvSpPr>
          <p:cNvPr id="8" name="文本占位符 7"/>
          <p:cNvSpPr/>
          <p:nvPr>
            <p:ph type="body" idx="16389"/>
            <p:custDataLst>
              <p:tags r:id="rId9"/>
            </p:custDataLst>
          </p:nvPr>
        </p:nvSpPr>
        <p:spPr/>
        <p:txBody>
          <a:bodyPr>
            <a:normAutofit fontScale="90000"/>
          </a:bodyPr>
          <a:p>
            <a:pPr algn="l">
              <a:lnSpc>
                <a:spcPct val="125000"/>
              </a:lnSpc>
            </a:pPr>
            <a:r>
              <a:rPr lang="zh-CN" altLang="en-US"/>
              <a:t>Open policies such as visa exemption release diplomatic goodwill, service quality determines policy effect, directly affecting international community's favor and trust in China</a:t>
            </a:r>
            <a:endParaRPr lang="zh-CN" altLang="en-US"/>
          </a:p>
        </p:txBody>
      </p:sp>
      <p:pic>
        <p:nvPicPr>
          <p:cNvPr id="9" name="图片占位符 8" descr="ace299b3-8c7e-11f1-a39e-be963d2d9191"/>
          <p:cNvPicPr>
            <a:picLocks noChangeAspect="1"/>
          </p:cNvPicPr>
          <p:nvPr>
            <p:ph type="pic" idx="16396"/>
            <p:custDataLst>
              <p:tags r:id="rId10"/>
            </p:custDataLst>
          </p:nvPr>
        </p:nvPicPr>
        <p:blipFill>
          <a:blip r:embed="rId11"/>
          <a:srcRect/>
          <a:stretch>
            <a:fillRect/>
          </a:stretch>
        </p:blipFill>
        <p:spPr>
          <a:xfrm>
            <a:off x="609600" y="4114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p:spPr>
      </p:pic>
      <p:sp>
        <p:nvSpPr>
          <p:cNvPr id="10" name="文本占位符 9"/>
          <p:cNvSpPr/>
          <p:nvPr>
            <p:ph type="body" idx="16390"/>
            <p:custDataLst>
              <p:tags r:id="rId12"/>
            </p:custDataLst>
          </p:nvPr>
        </p:nvSpPr>
        <p:spPr/>
        <p:txBody>
          <a:bodyPr>
            <a:normAutofit fontScale="90000"/>
          </a:bodyPr>
          <a:p>
            <a:pPr algn="l">
              <a:lnSpc>
                <a:spcPct val="111000"/>
              </a:lnSpc>
            </a:pPr>
            <a:r>
              <a:rPr lang="zh-CN" altLang="en-US"/>
              <a:t>Cultural Communication Carrier</a:t>
            </a:r>
            <a:endParaRPr lang="zh-CN" altLang="en-US"/>
          </a:p>
        </p:txBody>
      </p:sp>
      <p:sp>
        <p:nvSpPr>
          <p:cNvPr id="11" name="文本占位符 10"/>
          <p:cNvSpPr/>
          <p:nvPr>
            <p:ph type="body" idx="16391"/>
            <p:custDataLst>
              <p:tags r:id="rId13"/>
            </p:custDataLst>
          </p:nvPr>
        </p:nvSpPr>
        <p:spPr/>
        <p:txBody>
          <a:bodyPr>
            <a:normAutofit fontScale="90000" lnSpcReduction="20000"/>
          </a:bodyPr>
          <a:p>
            <a:pPr algn="l">
              <a:lnSpc>
                <a:spcPct val="125000"/>
              </a:lnSpc>
            </a:pPr>
            <a:r>
              <a:rPr lang="zh-CN" altLang="en-US"/>
              <a:t>Positive experiences of tourists will form spontaneous overseas dissemination, every high-quality service is part of people-to-people diplomacy, which can shape China's international image at scale</a:t>
            </a:r>
            <a:endParaRPr lang="zh-CN" altLang="en-US"/>
          </a:p>
        </p:txBody>
      </p:sp>
      <p:pic>
        <p:nvPicPr>
          <p:cNvPr id="12" name="图片占位符 11" descr="ace299d6-8c7e-11f1-a39e-be963d2d9191"/>
          <p:cNvPicPr>
            <a:picLocks noChangeAspect="1"/>
          </p:cNvPicPr>
          <p:nvPr>
            <p:ph type="pic" idx="16397"/>
            <p:custDataLst>
              <p:tags r:id="rId14"/>
            </p:custDataLst>
          </p:nvPr>
        </p:nvPicPr>
        <p:blipFill>
          <a:blip r:embed="rId15"/>
          <a:srcRect/>
          <a:stretch>
            <a:fillRect/>
          </a:stretch>
        </p:blipFill>
        <p:spPr>
          <a:xfrm>
            <a:off x="6324600" y="4114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p:spPr>
      </p:pic>
      <p:sp>
        <p:nvSpPr>
          <p:cNvPr id="13" name="文本占位符 12"/>
          <p:cNvSpPr/>
          <p:nvPr>
            <p:ph type="body" idx="16392"/>
            <p:custDataLst>
              <p:tags r:id="rId16"/>
            </p:custDataLst>
          </p:nvPr>
        </p:nvSpPr>
        <p:spPr/>
        <p:txBody>
          <a:bodyPr>
            <a:normAutofit/>
          </a:bodyPr>
          <a:p>
            <a:pPr algn="l">
              <a:lnSpc>
                <a:spcPct val="111000"/>
              </a:lnSpc>
            </a:pPr>
            <a:r>
              <a:rPr lang="zh-CN" altLang="en-US" sz="2200"/>
              <a:t>Value Transmission Logic</a:t>
            </a:r>
            <a:endParaRPr lang="zh-CN" altLang="en-US" sz="2200"/>
          </a:p>
        </p:txBody>
      </p:sp>
      <p:sp>
        <p:nvSpPr>
          <p:cNvPr id="14" name="文本占位符 13"/>
          <p:cNvSpPr/>
          <p:nvPr>
            <p:ph type="body" idx="16393"/>
            <p:custDataLst>
              <p:tags r:id="rId17"/>
            </p:custDataLst>
          </p:nvPr>
        </p:nvSpPr>
        <p:spPr/>
        <p:txBody>
          <a:bodyPr>
            <a:normAutofit fontScale="90000"/>
          </a:bodyPr>
          <a:p>
            <a:pPr algn="l">
              <a:lnSpc>
                <a:spcPct val="125000"/>
              </a:lnSpc>
            </a:pPr>
            <a:r>
              <a:rPr lang="zh-CN" altLang="en-US"/>
              <a:t>Service upgrade → improved tourist satisfaction → spontaneous positive publicity → improved international favor →助力 people-to-people diplomatic relationship development</a:t>
            </a:r>
            <a:endParaRPr lang="zh-CN" altLang="en-US"/>
          </a:p>
        </p:txBody>
      </p:sp>
    </p:spTree>
    <p:custDataLst>
      <p:tags r:id="rId18"/>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Project Summary and Acknowledgments</a:t>
            </a:r>
            <a:endParaRPr lang="zh-CN" altLang="en-US"/>
          </a:p>
        </p:txBody>
      </p:sp>
      <p:sp>
        <p:nvSpPr>
          <p:cNvPr id="3" name="装饰  1"/>
          <p:cNvSpPr/>
          <p:nvPr>
            <p:ph type="body" idx="16392"/>
            <p:custDataLst>
              <p:tags r:id="rId2"/>
            </p:custDataLst>
          </p:nvPr>
        </p:nvSpPr>
        <p:spPr/>
        <p:txBody>
          <a:bodyPr/>
          <a:p>
            <a:r>
              <a:rPr lang="zh-CN" altLang="en-US"/>
              <a:t> </a:t>
            </a:r>
            <a:endParaRPr lang="zh-CN" altLang="en-US"/>
          </a:p>
        </p:txBody>
      </p:sp>
      <p:pic>
        <p:nvPicPr>
          <p:cNvPr id="4" name="图片占位符 3" descr="adfcd30b-8c7e-11f1-8b9d-3a33284b7534"/>
          <p:cNvPicPr>
            <a:picLocks noChangeAspect="1"/>
          </p:cNvPicPr>
          <p:nvPr>
            <p:ph type="pic" idx="16393"/>
            <p:custDataLst>
              <p:tags r:id="rId3"/>
            </p:custDataLst>
          </p:nvPr>
        </p:nvPicPr>
        <p:blipFill>
          <a:blip r:embed="rId4"/>
          <a:srcRect t="368" b="368"/>
          <a:stretch>
            <a:fillRect/>
          </a:stretch>
        </p:blipFill>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p:spPr>
      </p:pic>
      <p:sp>
        <p:nvSpPr>
          <p:cNvPr id="5" name="文本占位符 4"/>
          <p:cNvSpPr/>
          <p:nvPr>
            <p:ph type="body" idx="16386"/>
            <p:custDataLst>
              <p:tags r:id="rId5"/>
            </p:custDataLst>
          </p:nvPr>
        </p:nvSpPr>
        <p:spPr/>
        <p:txBody>
          <a:bodyPr>
            <a:normAutofit/>
          </a:bodyPr>
          <a:p>
            <a:pPr algn="l">
              <a:lnSpc>
                <a:spcPct val="111000"/>
              </a:lnSpc>
            </a:pPr>
            <a:r>
              <a:rPr lang="zh-CN" altLang="en-US"/>
              <a:t>Core Project Logic</a:t>
            </a:r>
            <a:endParaRPr lang="zh-CN" altLang="en-US"/>
          </a:p>
        </p:txBody>
      </p:sp>
      <p:sp>
        <p:nvSpPr>
          <p:cNvPr id="6" name="文本占位符 5"/>
          <p:cNvSpPr/>
          <p:nvPr>
            <p:ph type="body" idx="16387"/>
            <p:custDataLst>
              <p:tags r:id="rId6"/>
            </p:custDataLst>
          </p:nvPr>
        </p:nvSpPr>
        <p:spPr/>
        <p:txBody>
          <a:bodyPr>
            <a:normAutofit fontScale="90000" lnSpcReduction="10000"/>
          </a:bodyPr>
          <a:p>
            <a:pPr algn="l">
              <a:lnSpc>
                <a:spcPct val="125000"/>
              </a:lnSpc>
            </a:pPr>
            <a:r>
              <a:rPr lang="zh-CN" altLang="en-US"/>
              <a:t>Focusing on six core service pain points of Beijing's inbound tourists, build a full-scenario service system through technology + process upgrade, achieving dual improvement of tourist experience and city image</a:t>
            </a:r>
            <a:endParaRPr lang="zh-CN" altLang="en-US"/>
          </a:p>
        </p:txBody>
      </p:sp>
      <p:sp>
        <p:nvSpPr>
          <p:cNvPr id="7" name="装饰  5"/>
          <p:cNvSpPr/>
          <p:nvPr>
            <p:ph type="body" idx="16394"/>
            <p:custDataLst>
              <p:tags r:id="rId7"/>
            </p:custDataLst>
          </p:nvPr>
        </p:nvSpPr>
        <p:spPr/>
        <p:txBody>
          <a:bodyPr/>
          <a:p>
            <a:r>
              <a:rPr lang="zh-CN" altLang="en-US"/>
              <a:t> </a:t>
            </a:r>
            <a:endParaRPr lang="zh-CN" altLang="en-US"/>
          </a:p>
        </p:txBody>
      </p:sp>
      <p:pic>
        <p:nvPicPr>
          <p:cNvPr id="8" name="图片占位符 7" descr="adfcd4b4-8c7e-11f1-8b9d-3a33284b7534"/>
          <p:cNvPicPr>
            <a:picLocks noChangeAspect="1"/>
          </p:cNvPicPr>
          <p:nvPr>
            <p:ph type="pic" idx="16395"/>
            <p:custDataLst>
              <p:tags r:id="rId8"/>
            </p:custDataLst>
          </p:nvPr>
        </p:nvPicPr>
        <p:blipFill>
          <a:blip r:embed="rId9"/>
          <a:srcRect t="368" b="368"/>
          <a:stretch>
            <a:fillRect/>
          </a:stretch>
        </p:blipFill>
        <p:spPr>
          <a:xfrm>
            <a:off x="43688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p:spPr>
      </p:pic>
      <p:sp>
        <p:nvSpPr>
          <p:cNvPr id="9" name="文本占位符 8"/>
          <p:cNvSpPr/>
          <p:nvPr>
            <p:ph type="body" idx="16388"/>
            <p:custDataLst>
              <p:tags r:id="rId10"/>
            </p:custDataLst>
          </p:nvPr>
        </p:nvSpPr>
        <p:spPr/>
        <p:txBody>
          <a:bodyPr>
            <a:normAutofit/>
          </a:bodyPr>
          <a:p>
            <a:pPr algn="l">
              <a:lnSpc>
                <a:spcPct val="111000"/>
              </a:lnSpc>
            </a:pPr>
            <a:r>
              <a:rPr lang="zh-CN" altLang="en-US"/>
              <a:t>Team Philosophy</a:t>
            </a:r>
            <a:endParaRPr lang="zh-CN" altLang="en-US"/>
          </a:p>
        </p:txBody>
      </p:sp>
      <p:sp>
        <p:nvSpPr>
          <p:cNvPr id="10" name="文本占位符 9"/>
          <p:cNvSpPr/>
          <p:nvPr>
            <p:ph type="body" idx="16389"/>
            <p:custDataLst>
              <p:tags r:id="rId11"/>
            </p:custDataLst>
          </p:nvPr>
        </p:nvSpPr>
        <p:spPr/>
        <p:txBody>
          <a:bodyPr>
            <a:normAutofit/>
          </a:bodyPr>
          <a:p>
            <a:pPr algn="l">
              <a:lnSpc>
                <a:spcPct val="125000"/>
              </a:lnSpc>
            </a:pPr>
            <a:r>
              <a:rPr lang="zh-CN" altLang="en-US" sz="1400"/>
              <a:t>Every minor service optimization can become a business card of China's international image, and every participant's effort has unique value</a:t>
            </a:r>
            <a:endParaRPr lang="zh-CN" altLang="en-US" sz="1400"/>
          </a:p>
        </p:txBody>
      </p:sp>
      <p:sp>
        <p:nvSpPr>
          <p:cNvPr id="11" name="装饰  9"/>
          <p:cNvSpPr/>
          <p:nvPr>
            <p:ph type="body" idx="16396"/>
            <p:custDataLst>
              <p:tags r:id="rId12"/>
            </p:custDataLst>
          </p:nvPr>
        </p:nvSpPr>
        <p:spPr/>
        <p:txBody>
          <a:bodyPr/>
          <a:p>
            <a:r>
              <a:rPr lang="zh-CN" altLang="en-US"/>
              <a:t> </a:t>
            </a:r>
            <a:endParaRPr lang="zh-CN" altLang="en-US"/>
          </a:p>
        </p:txBody>
      </p:sp>
      <p:pic>
        <p:nvPicPr>
          <p:cNvPr id="12" name="图片占位符 11" descr="adfcd4a8-8c7e-11f1-8b9d-3a33284b7534"/>
          <p:cNvPicPr>
            <a:picLocks noChangeAspect="1"/>
          </p:cNvPicPr>
          <p:nvPr>
            <p:ph type="pic" idx="16397"/>
            <p:custDataLst>
              <p:tags r:id="rId13"/>
            </p:custDataLst>
          </p:nvPr>
        </p:nvPicPr>
        <p:blipFill>
          <a:blip r:embed="rId14"/>
          <a:srcRect t="368" b="368"/>
          <a:stretch>
            <a:fillRect/>
          </a:stretch>
        </p:blipFill>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p:spPr>
      </p:pic>
      <p:sp>
        <p:nvSpPr>
          <p:cNvPr id="13" name="文本占位符 12"/>
          <p:cNvSpPr/>
          <p:nvPr>
            <p:ph type="body" idx="16390"/>
            <p:custDataLst>
              <p:tags r:id="rId15"/>
            </p:custDataLst>
          </p:nvPr>
        </p:nvSpPr>
        <p:spPr/>
        <p:txBody>
          <a:bodyPr>
            <a:normAutofit/>
          </a:bodyPr>
          <a:p>
            <a:pPr algn="l">
              <a:lnSpc>
                <a:spcPct val="111000"/>
              </a:lnSpc>
            </a:pPr>
            <a:r>
              <a:rPr lang="zh-CN" altLang="en-US"/>
              <a:t>Acknowledgments</a:t>
            </a:r>
            <a:endParaRPr lang="zh-CN" altLang="en-US"/>
          </a:p>
        </p:txBody>
      </p:sp>
      <p:sp>
        <p:nvSpPr>
          <p:cNvPr id="14" name="文本占位符 13"/>
          <p:cNvSpPr/>
          <p:nvPr>
            <p:ph type="body" idx="16391"/>
            <p:custDataLst>
              <p:tags r:id="rId16"/>
            </p:custDataLst>
          </p:nvPr>
        </p:nvSpPr>
        <p:spPr/>
        <p:txBody>
          <a:bodyPr>
            <a:normAutofit/>
          </a:bodyPr>
          <a:p>
            <a:pPr algn="l">
              <a:lnSpc>
                <a:spcPct val="125000"/>
              </a:lnSpc>
            </a:pPr>
            <a:r>
              <a:rPr lang="zh-CN" altLang="en-US" sz="1400"/>
              <a:t>Thank the advisors and team members for their support, welcome questions and exchanges from the judges</a:t>
            </a:r>
            <a:endParaRPr lang="zh-CN" altLang="en-US" sz="1400"/>
          </a:p>
        </p:txBody>
      </p:sp>
    </p:spTree>
    <p:custDataLst>
      <p:tags r:id="rId17"/>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p:nvPr>
            <p:ph type="body" idx="16386"/>
            <p:custDataLst>
              <p:tags r:id="rId1"/>
            </p:custDataLst>
          </p:nvPr>
        </p:nvSpPr>
        <p:spPr/>
        <p:txBody>
          <a:bodyPr/>
          <a:p>
            <a:r>
              <a:rPr lang="zh-CN" altLang="en-US"/>
              <a:t>THE END</a:t>
            </a:r>
            <a:endParaRPr lang="zh-CN" altLang="en-US"/>
          </a:p>
        </p:txBody>
      </p:sp>
      <p:sp>
        <p:nvSpPr>
          <p:cNvPr id="3" name="标题 1"/>
          <p:cNvSpPr/>
          <p:nvPr>
            <p:ph type="ctrTitle" idx="16385"/>
            <p:custDataLst>
              <p:tags r:id="rId2"/>
            </p:custDataLst>
          </p:nvPr>
        </p:nvSpPr>
        <p:spPr/>
        <p:txBody>
          <a:bodyPr>
            <a:normAutofit fontScale="90000"/>
          </a:bodyPr>
          <a:p>
            <a:r>
              <a:rPr lang="zh-CN" altLang="en-US"/>
              <a:t>谢谢</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idx="16385"/>
            <p:custDataLst>
              <p:tags r:id="rId1"/>
            </p:custDataLst>
          </p:nvPr>
        </p:nvSpPr>
        <p:spPr/>
        <p:txBody>
          <a:bodyPr>
            <a:normAutofit fontScale="90000"/>
          </a:bodyPr>
          <a:p>
            <a:r>
              <a:rPr lang="zh-CN" altLang="en-US"/>
              <a:t>Project Background: Booming Inbound Tourism Market and Service Gaps</a:t>
            </a:r>
            <a:endParaRPr lang="zh-CN" altLang="en-US"/>
          </a:p>
        </p:txBody>
      </p:sp>
      <p:sp>
        <p:nvSpPr>
          <p:cNvPr id="3" name="节编号 3"/>
          <p:cNvSpPr/>
          <p:nvPr>
            <p:ph type="body" sz="quarter" idx="16386"/>
            <p:custDataLst>
              <p:tags r:id="rId2"/>
            </p:custDataLst>
          </p:nvPr>
        </p:nvSpPr>
        <p:spPr/>
        <p:txBody>
          <a:bodyPr/>
          <a:p>
            <a:r>
              <a:rPr lang="en-US" altLang="en-US"/>
              <a:t>01</a:t>
            </a:r>
            <a:endParaRPr lang="en-US" altLang="en-US"/>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China's Visa-Free Policy Expansion Drives Inbound Tourist Growth</a:t>
            </a:r>
            <a:endParaRPr lang="zh-CN" altLang="en-US"/>
          </a:p>
        </p:txBody>
      </p:sp>
      <p:sp>
        <p:nvSpPr>
          <p:cNvPr id="3" name="装饰  1"/>
          <p:cNvSpPr/>
          <p:nvPr>
            <p:ph type="body" idx="16387"/>
            <p:custDataLst>
              <p:tags r:id="rId2"/>
            </p:custDataLst>
          </p:nvPr>
        </p:nvSpPr>
        <p:spPr/>
        <p:txBody>
          <a:bodyPr/>
          <a:p>
            <a:r>
              <a:rPr lang="zh-CN" altLang="en-US"/>
              <a:t> </a:t>
            </a:r>
            <a:endParaRPr lang="zh-CN" altLang="en-US"/>
          </a:p>
        </p:txBody>
      </p:sp>
      <p:sp>
        <p:nvSpPr>
          <p:cNvPr id="4" name="文本占位符 3"/>
          <p:cNvSpPr/>
          <p:nvPr>
            <p:ph type="body" idx="16386"/>
            <p:custDataLst>
              <p:tags r:id="rId3"/>
            </p:custDataLst>
          </p:nvPr>
        </p:nvSpPr>
        <p:spPr/>
        <p:txBody>
          <a:bodyPr>
            <a:normAutofit fontScale="70000"/>
          </a:bodyPr>
          <a:p>
            <a:pPr algn="l">
              <a:lnSpc>
                <a:spcPct val="125000"/>
              </a:lnSpc>
              <a:spcBef>
                <a:spcPct val="42000"/>
              </a:spcBef>
              <a:spcAft>
                <a:spcPct val="42000"/>
              </a:spcAft>
            </a:pPr>
            <a:r>
              <a:rPr lang="zh-CN" altLang="en-US" sz="2400"/>
              <a:t>38-Country Visa-Free Entry Policy Implemented</a:t>
            </a:r>
            <a:endParaRPr lang="zh-CN" altLang="en-US" sz="2400"/>
          </a:p>
          <a:p>
            <a:pPr algn="l">
              <a:lnSpc>
                <a:spcPct val="125000"/>
              </a:lnSpc>
              <a:spcAft>
                <a:spcPct val="63000"/>
              </a:spcAft>
            </a:pPr>
            <a:r>
              <a:rPr lang="zh-CN" altLang="en-US"/>
              <a:t>Covers nationals from 38 countries, simplifies short-term entry procedures, and significantly lowers traditional visa application barriers</a:t>
            </a:r>
            <a:endParaRPr lang="zh-CN" altLang="en-US"/>
          </a:p>
          <a:p>
            <a:pPr algn="l">
              <a:lnSpc>
                <a:spcPct val="125000"/>
              </a:lnSpc>
              <a:spcBef>
                <a:spcPct val="42000"/>
              </a:spcBef>
              <a:spcAft>
                <a:spcPct val="42000"/>
              </a:spcAft>
            </a:pPr>
            <a:r>
              <a:rPr lang="zh-CN" altLang="en-US" sz="2400"/>
              <a:t>25 Mutual Visa Exemption Agreements in Force</a:t>
            </a:r>
            <a:endParaRPr lang="zh-CN" altLang="en-US" sz="2400"/>
          </a:p>
          <a:p>
            <a:pPr algn="l">
              <a:lnSpc>
                <a:spcPct val="125000"/>
              </a:lnSpc>
              <a:spcAft>
                <a:spcPct val="63000"/>
              </a:spcAft>
            </a:pPr>
            <a:r>
              <a:rPr lang="zh-CN" altLang="en-US"/>
              <a:t>Bilateral visa-free agreements signed with 25 countries, allowing citizens of contracting parties to enter and exit with passports without prior visa applications</a:t>
            </a:r>
            <a:endParaRPr lang="zh-CN" altLang="en-US"/>
          </a:p>
          <a:p>
            <a:pPr algn="l">
              <a:lnSpc>
                <a:spcPct val="125000"/>
              </a:lnSpc>
              <a:spcBef>
                <a:spcPct val="42000"/>
              </a:spcBef>
              <a:spcAft>
                <a:spcPct val="42000"/>
              </a:spcAft>
            </a:pPr>
            <a:r>
              <a:rPr lang="zh-CN" altLang="en-US" sz="2400"/>
              <a:t>240-Hour Transit Visa-Free Policy Launched</a:t>
            </a:r>
            <a:endParaRPr lang="zh-CN" altLang="en-US" sz="2400"/>
          </a:p>
          <a:p>
            <a:pPr algn="l">
              <a:lnSpc>
                <a:spcPct val="125000"/>
              </a:lnSpc>
              <a:spcAft>
                <a:spcPct val="63000"/>
              </a:spcAft>
            </a:pPr>
            <a:r>
              <a:rPr lang="zh-CN" altLang="en-US"/>
              <a:t>Transit stay duration extended from 72/144 hours, covering 60 ports in 24 provinces, supporting 10-day cross-city in-depth tours</a:t>
            </a:r>
            <a:endParaRPr lang="zh-CN" altLang="en-US"/>
          </a:p>
          <a:p>
            <a:pPr algn="l">
              <a:lnSpc>
                <a:spcPct val="125000"/>
              </a:lnSpc>
              <a:spcBef>
                <a:spcPct val="42000"/>
              </a:spcBef>
              <a:spcAft>
                <a:spcPct val="42000"/>
              </a:spcAft>
            </a:pPr>
            <a:r>
              <a:rPr lang="zh-CN" altLang="en-US" sz="2400"/>
              <a:t>2025 Inbound Market Growth Trend</a:t>
            </a:r>
            <a:endParaRPr lang="zh-CN" altLang="en-US" sz="2400"/>
          </a:p>
          <a:p>
            <a:pPr algn="l">
              <a:lnSpc>
                <a:spcPct val="125000"/>
              </a:lnSpc>
              <a:spcAft>
                <a:spcPct val="63000"/>
              </a:spcAft>
            </a:pPr>
            <a:r>
              <a:rPr lang="zh-CN" altLang="en-US"/>
              <a:t>Q1 2025 saw 9.215 million foreign inbound tourists, up 40.2% year-on-year, showing strong growth momentum</a:t>
            </a:r>
            <a:endParaRPr lang="zh-CN" altLang="en-US"/>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fontScale="90000"/>
          </a:bodyPr>
          <a:p>
            <a:pPr algn="l">
              <a:lnSpc>
                <a:spcPct val="111000"/>
              </a:lnSpc>
            </a:pPr>
            <a:r>
              <a:rPr lang="zh-CN" altLang="en-US" sz="3000"/>
              <a:t>Beijing as the Core Hub for Inbound Tourism</a:t>
            </a:r>
            <a:endParaRPr lang="zh-CN" altLang="en-US" sz="3000"/>
          </a:p>
        </p:txBody>
      </p:sp>
      <p:sp>
        <p:nvSpPr>
          <p:cNvPr id="4" name="装饰  2"/>
          <p:cNvSpPr/>
          <p:nvPr>
            <p:ph type="body" idx="16395"/>
            <p:custDataLst>
              <p:tags r:id="rId2"/>
            </p:custDataLst>
          </p:nvPr>
        </p:nvSpPr>
        <p:spPr/>
        <p:txBody>
          <a:bodyPr/>
          <a:p>
            <a:r>
              <a:rPr lang="zh-CN" altLang="en-US"/>
              <a:t> </a:t>
            </a:r>
            <a:endParaRPr lang="zh-CN" altLang="en-US"/>
          </a:p>
        </p:txBody>
      </p:sp>
      <p:pic>
        <p:nvPicPr>
          <p:cNvPr id="19" name="图片占位符 18"/>
          <p:cNvPicPr/>
          <p:nvPr>
            <p:ph type="pic" idx="16396"/>
            <p:custDataLst>
              <p:tags r:id="rId3"/>
            </p:custDataLst>
          </p:nvPr>
        </p:nvPicPr>
        <p:blipFill>
          <a:blip r:embed="rId4"/>
          <a:stretch>
            <a:fillRect/>
          </a:stretch>
        </p:blipFill>
        <p:spPr>
          <a:xfrm>
            <a:off x="3987800" y="1143000"/>
            <a:ext cx="914400" cy="914400"/>
          </a:xfrm>
          <a:prstGeom prst="rect">
            <a:avLst/>
          </a:prstGeom>
        </p:spPr>
      </p:pic>
      <p:sp>
        <p:nvSpPr>
          <p:cNvPr id="6" name="文本占位符 5"/>
          <p:cNvSpPr/>
          <p:nvPr>
            <p:ph type="body" idx="16387"/>
            <p:custDataLst>
              <p:tags r:id="rId5"/>
            </p:custDataLst>
          </p:nvPr>
        </p:nvSpPr>
        <p:spPr/>
        <p:txBody>
          <a:bodyPr>
            <a:normAutofit/>
          </a:bodyPr>
          <a:p>
            <a:pPr algn="l">
              <a:lnSpc>
                <a:spcPct val="111000"/>
              </a:lnSpc>
            </a:pPr>
            <a:r>
              <a:rPr lang="zh-CN" altLang="en-US" sz="1900"/>
              <a:t>2024 Beijing Inbound Tourist Volume</a:t>
            </a:r>
            <a:endParaRPr lang="zh-CN" altLang="en-US" sz="1900"/>
          </a:p>
        </p:txBody>
      </p:sp>
      <p:sp>
        <p:nvSpPr>
          <p:cNvPr id="7" name="文本占位符 6"/>
          <p:cNvSpPr/>
          <p:nvPr>
            <p:ph type="body" idx="16388"/>
            <p:custDataLst>
              <p:tags r:id="rId6"/>
            </p:custDataLst>
          </p:nvPr>
        </p:nvSpPr>
        <p:spPr/>
        <p:txBody>
          <a:bodyPr>
            <a:normAutofit/>
          </a:bodyPr>
          <a:p>
            <a:pPr algn="l">
              <a:lnSpc>
                <a:spcPct val="125000"/>
              </a:lnSpc>
            </a:pPr>
            <a:r>
              <a:rPr lang="zh-CN" altLang="en-US" sz="1400"/>
              <a:t>Received 3.942 million inbound tourists in 2024, up 186.8% year-on-year, recovering to 85.1% of the 2019 level</a:t>
            </a:r>
            <a:endParaRPr lang="zh-CN" altLang="en-US" sz="1400"/>
          </a:p>
        </p:txBody>
      </p:sp>
      <p:pic>
        <p:nvPicPr>
          <p:cNvPr id="17" name="图片占位符 16"/>
          <p:cNvPicPr/>
          <p:nvPr>
            <p:ph type="pic" idx="16397"/>
            <p:custDataLst>
              <p:tags r:id="rId7"/>
            </p:custDataLst>
          </p:nvPr>
        </p:nvPicPr>
        <p:blipFill>
          <a:blip r:embed="rId8"/>
          <a:stretch>
            <a:fillRect/>
          </a:stretch>
        </p:blipFill>
        <p:spPr>
          <a:xfrm>
            <a:off x="3987800" y="2362200"/>
            <a:ext cx="914400" cy="914400"/>
          </a:xfrm>
          <a:prstGeom prst="rect">
            <a:avLst/>
          </a:prstGeom>
        </p:spPr>
      </p:pic>
      <p:sp>
        <p:nvSpPr>
          <p:cNvPr id="9" name="文本占位符 8"/>
          <p:cNvSpPr/>
          <p:nvPr>
            <p:ph type="body" idx="16389"/>
            <p:custDataLst>
              <p:tags r:id="rId9"/>
            </p:custDataLst>
          </p:nvPr>
        </p:nvSpPr>
        <p:spPr/>
        <p:txBody>
          <a:bodyPr>
            <a:normAutofit/>
          </a:bodyPr>
          <a:p>
            <a:pPr algn="l">
              <a:lnSpc>
                <a:spcPct val="111000"/>
              </a:lnSpc>
            </a:pPr>
            <a:r>
              <a:rPr lang="zh-CN" altLang="en-US" sz="1900"/>
              <a:t>Inbound Tourist Structure and Source Markets</a:t>
            </a:r>
            <a:endParaRPr lang="zh-CN" altLang="en-US" sz="1900"/>
          </a:p>
        </p:txBody>
      </p:sp>
      <p:sp>
        <p:nvSpPr>
          <p:cNvPr id="10" name="文本占位符 9"/>
          <p:cNvSpPr/>
          <p:nvPr>
            <p:ph type="body" idx="16390"/>
            <p:custDataLst>
              <p:tags r:id="rId10"/>
            </p:custDataLst>
          </p:nvPr>
        </p:nvSpPr>
        <p:spPr/>
        <p:txBody>
          <a:bodyPr>
            <a:normAutofit fontScale="90000"/>
          </a:bodyPr>
          <a:p>
            <a:pPr algn="l">
              <a:lnSpc>
                <a:spcPct val="125000"/>
              </a:lnSpc>
            </a:pPr>
            <a:r>
              <a:rPr lang="zh-CN" altLang="en-US"/>
              <a:t>Foreign tourists account for 81.5% of the total, reaching 3.213 million, with core source countries including the United States, Russia, Malaysia, etc.</a:t>
            </a:r>
            <a:endParaRPr lang="zh-CN" altLang="en-US"/>
          </a:p>
        </p:txBody>
      </p:sp>
      <p:pic>
        <p:nvPicPr>
          <p:cNvPr id="20" name="图片占位符 19"/>
          <p:cNvPicPr/>
          <p:nvPr>
            <p:ph type="pic" idx="16398"/>
            <p:custDataLst>
              <p:tags r:id="rId11"/>
            </p:custDataLst>
          </p:nvPr>
        </p:nvPicPr>
        <p:blipFill>
          <a:blip r:embed="rId12"/>
          <a:stretch>
            <a:fillRect/>
          </a:stretch>
        </p:blipFill>
        <p:spPr>
          <a:xfrm>
            <a:off x="3987800" y="3581400"/>
            <a:ext cx="914400" cy="914400"/>
          </a:xfrm>
          <a:prstGeom prst="rect">
            <a:avLst/>
          </a:prstGeom>
        </p:spPr>
      </p:pic>
      <p:sp>
        <p:nvSpPr>
          <p:cNvPr id="12" name="文本占位符 11"/>
          <p:cNvSpPr/>
          <p:nvPr>
            <p:ph type="body" idx="16391"/>
            <p:custDataLst>
              <p:tags r:id="rId13"/>
            </p:custDataLst>
          </p:nvPr>
        </p:nvSpPr>
        <p:spPr/>
        <p:txBody>
          <a:bodyPr>
            <a:normAutofit fontScale="80000"/>
          </a:bodyPr>
          <a:p>
            <a:pPr algn="l">
              <a:lnSpc>
                <a:spcPct val="111000"/>
              </a:lnSpc>
            </a:pPr>
            <a:r>
              <a:rPr lang="zh-CN" altLang="en-US"/>
              <a:t>Tourism Foreign Exchange Revenue Performance</a:t>
            </a:r>
            <a:endParaRPr lang="zh-CN" altLang="en-US"/>
          </a:p>
        </p:txBody>
      </p:sp>
      <p:sp>
        <p:nvSpPr>
          <p:cNvPr id="13" name="文本占位符 12"/>
          <p:cNvSpPr/>
          <p:nvPr>
            <p:ph type="body" idx="16392"/>
            <p:custDataLst>
              <p:tags r:id="rId14"/>
            </p:custDataLst>
          </p:nvPr>
        </p:nvSpPr>
        <p:spPr/>
        <p:txBody>
          <a:bodyPr>
            <a:normAutofit fontScale="90000"/>
          </a:bodyPr>
          <a:p>
            <a:pPr algn="l">
              <a:lnSpc>
                <a:spcPct val="125000"/>
              </a:lnSpc>
            </a:pPr>
            <a:r>
              <a:rPr lang="zh-CN" altLang="en-US"/>
              <a:t>Generated 4.91 billion USD in tourism foreign exchange revenue in 2024, up 151.7% year-on-year, with significant local economic driving effect</a:t>
            </a:r>
            <a:endParaRPr lang="zh-CN" altLang="en-US"/>
          </a:p>
        </p:txBody>
      </p:sp>
      <p:pic>
        <p:nvPicPr>
          <p:cNvPr id="18" name="图片占位符 17"/>
          <p:cNvPicPr/>
          <p:nvPr>
            <p:ph type="pic" idx="16399"/>
            <p:custDataLst>
              <p:tags r:id="rId15"/>
            </p:custDataLst>
          </p:nvPr>
        </p:nvPicPr>
        <p:blipFill>
          <a:blip r:embed="rId16"/>
          <a:stretch>
            <a:fillRect/>
          </a:stretch>
        </p:blipFill>
        <p:spPr>
          <a:xfrm>
            <a:off x="3987800" y="4800600"/>
            <a:ext cx="914400" cy="914400"/>
          </a:xfrm>
          <a:prstGeom prst="rect">
            <a:avLst/>
          </a:prstGeom>
        </p:spPr>
      </p:pic>
      <p:sp>
        <p:nvSpPr>
          <p:cNvPr id="15" name="文本占位符 14"/>
          <p:cNvSpPr/>
          <p:nvPr>
            <p:ph type="body" idx="16393"/>
            <p:custDataLst>
              <p:tags r:id="rId17"/>
            </p:custDataLst>
          </p:nvPr>
        </p:nvSpPr>
        <p:spPr/>
        <p:txBody>
          <a:bodyPr>
            <a:normAutofit/>
          </a:bodyPr>
          <a:p>
            <a:pPr algn="l">
              <a:lnSpc>
                <a:spcPct val="111000"/>
              </a:lnSpc>
            </a:pPr>
            <a:r>
              <a:rPr lang="zh-CN" altLang="en-US" sz="1900"/>
              <a:t>Prominent Service Shortcomings</a:t>
            </a:r>
            <a:endParaRPr lang="zh-CN" altLang="en-US" sz="1900"/>
          </a:p>
        </p:txBody>
      </p:sp>
      <p:sp>
        <p:nvSpPr>
          <p:cNvPr id="16" name="文本占位符 15"/>
          <p:cNvSpPr/>
          <p:nvPr>
            <p:ph type="body" idx="16394"/>
            <p:custDataLst>
              <p:tags r:id="rId18"/>
            </p:custDataLst>
          </p:nvPr>
        </p:nvSpPr>
        <p:spPr/>
        <p:txBody>
          <a:bodyPr>
            <a:normAutofit fontScale="90000"/>
          </a:bodyPr>
          <a:p>
            <a:pPr algn="l">
              <a:lnSpc>
                <a:spcPct val="125000"/>
              </a:lnSpc>
            </a:pPr>
            <a:r>
              <a:rPr lang="zh-CN" altLang="en-US"/>
              <a:t>Tourist volume nearly doubled, but supporting service facility upgrades lagged, with six core service gaps directly affecting tourist experience</a:t>
            </a:r>
            <a:endParaRPr lang="zh-CN" altLang="en-US"/>
          </a:p>
        </p:txBody>
      </p:sp>
    </p:spTree>
    <p:custDataLst>
      <p:tags r:id="rId1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idx="16385"/>
            <p:custDataLst>
              <p:tags r:id="rId1"/>
            </p:custDataLst>
          </p:nvPr>
        </p:nvSpPr>
        <p:spPr/>
        <p:txBody>
          <a:bodyPr>
            <a:normAutofit fontScale="90000"/>
          </a:bodyPr>
          <a:p>
            <a:r>
              <a:rPr lang="zh-CN" altLang="en-US"/>
              <a:t>Core Service Challenges and Targeted Solutions</a:t>
            </a:r>
            <a:endParaRPr lang="zh-CN" altLang="en-US"/>
          </a:p>
        </p:txBody>
      </p:sp>
      <p:sp>
        <p:nvSpPr>
          <p:cNvPr id="3" name="节编号 3"/>
          <p:cNvSpPr/>
          <p:nvPr>
            <p:ph type="body" sz="quarter" idx="16386"/>
            <p:custDataLst>
              <p:tags r:id="rId2"/>
            </p:custDataLst>
          </p:nvPr>
        </p:nvSpPr>
        <p:spPr/>
        <p:txBody>
          <a:bodyPr/>
          <a:p>
            <a:r>
              <a:rPr lang="en-US" altLang="en-US"/>
              <a:t>02</a:t>
            </a:r>
            <a:endParaRPr lang="en-US" altLang="en-US"/>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Challenge 1: Prominent Payment Scenario Barriers</a:t>
            </a:r>
            <a:endParaRPr lang="zh-CN" altLang="en-US"/>
          </a:p>
        </p:txBody>
      </p:sp>
      <p:sp>
        <p:nvSpPr>
          <p:cNvPr id="3" name="装饰  1"/>
          <p:cNvSpPr/>
          <p:nvPr>
            <p:ph type="body" idx="16393"/>
            <p:custDataLst>
              <p:tags r:id="rId2"/>
            </p:custDataLst>
          </p:nvPr>
        </p:nvSpPr>
        <p:spPr/>
        <p:txBody>
          <a:bodyPr/>
          <a:p>
            <a:r>
              <a:rPr lang="zh-CN" altLang="en-US"/>
              <a:t> </a:t>
            </a:r>
            <a:endParaRPr lang="zh-CN" altLang="en-US"/>
          </a:p>
        </p:txBody>
      </p:sp>
      <p:pic>
        <p:nvPicPr>
          <p:cNvPr id="16" name="图片占位符 15"/>
          <p:cNvPicPr/>
          <p:nvPr>
            <p:ph type="pic" idx="16392"/>
            <p:custDataLst>
              <p:tags r:id="rId3"/>
            </p:custDataLst>
          </p:nvPr>
        </p:nvPicPr>
        <p:blipFill>
          <a:blip r:embed="rId4"/>
          <a:stretch>
            <a:fillRect/>
          </a:stretch>
        </p:blipFill>
        <p:spPr>
          <a:xfrm>
            <a:off x="822960" y="1915160"/>
            <a:ext cx="487680" cy="487680"/>
          </a:xfrm>
          <a:prstGeom prst="rect">
            <a:avLst/>
          </a:prstGeom>
        </p:spPr>
      </p:pic>
      <p:sp>
        <p:nvSpPr>
          <p:cNvPr id="5" name="文本占位符 4"/>
          <p:cNvSpPr/>
          <p:nvPr>
            <p:ph type="body" idx="16386"/>
            <p:custDataLst>
              <p:tags r:id="rId5"/>
            </p:custDataLst>
          </p:nvPr>
        </p:nvSpPr>
        <p:spPr/>
        <p:txBody>
          <a:bodyPr>
            <a:normAutofit/>
          </a:bodyPr>
          <a:p>
            <a:pPr algn="l">
              <a:lnSpc>
                <a:spcPct val="111000"/>
              </a:lnSpc>
            </a:pPr>
            <a:r>
              <a:rPr lang="zh-CN" altLang="en-US"/>
              <a:t>Payment Pain Point Survey Results</a:t>
            </a:r>
            <a:endParaRPr lang="zh-CN" altLang="en-US"/>
          </a:p>
        </p:txBody>
      </p:sp>
      <p:sp>
        <p:nvSpPr>
          <p:cNvPr id="6" name="文本占位符 5"/>
          <p:cNvSpPr/>
          <p:nvPr>
            <p:ph type="body" idx="16387"/>
            <p:custDataLst>
              <p:tags r:id="rId6"/>
            </p:custDataLst>
          </p:nvPr>
        </p:nvSpPr>
        <p:spPr/>
        <p:txBody>
          <a:bodyPr>
            <a:normAutofit/>
          </a:bodyPr>
          <a:p>
            <a:pPr algn="l">
              <a:lnSpc>
                <a:spcPct val="125000"/>
              </a:lnSpc>
            </a:pPr>
            <a:r>
              <a:rPr lang="zh-CN" altLang="en-US"/>
              <a:t>2024 survey of inbound tourists in Beijing shows 40% of respondents hope to add commonly used mobile payment methods</a:t>
            </a:r>
            <a:endParaRPr lang="zh-CN" altLang="en-US"/>
          </a:p>
        </p:txBody>
      </p:sp>
      <p:sp>
        <p:nvSpPr>
          <p:cNvPr id="7" name="装饰  5"/>
          <p:cNvSpPr/>
          <p:nvPr>
            <p:ph type="body" idx="16395"/>
            <p:custDataLst>
              <p:tags r:id="rId7"/>
            </p:custDataLst>
          </p:nvPr>
        </p:nvSpPr>
        <p:spPr/>
        <p:txBody>
          <a:bodyPr/>
          <a:p>
            <a:r>
              <a:rPr lang="zh-CN" altLang="en-US"/>
              <a:t> </a:t>
            </a:r>
            <a:endParaRPr lang="zh-CN" altLang="en-US"/>
          </a:p>
        </p:txBody>
      </p:sp>
      <p:pic>
        <p:nvPicPr>
          <p:cNvPr id="17" name="图片占位符 16"/>
          <p:cNvPicPr/>
          <p:nvPr>
            <p:ph type="pic" idx="16394"/>
            <p:custDataLst>
              <p:tags r:id="rId8"/>
            </p:custDataLst>
          </p:nvPr>
        </p:nvPicPr>
        <p:blipFill>
          <a:blip r:embed="rId9"/>
          <a:stretch>
            <a:fillRect/>
          </a:stretch>
        </p:blipFill>
        <p:spPr>
          <a:xfrm>
            <a:off x="822960" y="3642360"/>
            <a:ext cx="487680" cy="487680"/>
          </a:xfrm>
          <a:prstGeom prst="rect">
            <a:avLst/>
          </a:prstGeom>
        </p:spPr>
      </p:pic>
      <p:sp>
        <p:nvSpPr>
          <p:cNvPr id="9" name="文本占位符 8"/>
          <p:cNvSpPr/>
          <p:nvPr>
            <p:ph type="body" idx="16388"/>
            <p:custDataLst>
              <p:tags r:id="rId10"/>
            </p:custDataLst>
          </p:nvPr>
        </p:nvSpPr>
        <p:spPr/>
        <p:txBody>
          <a:bodyPr>
            <a:normAutofit/>
          </a:bodyPr>
          <a:p>
            <a:pPr algn="l">
              <a:lnSpc>
                <a:spcPct val="111000"/>
              </a:lnSpc>
            </a:pPr>
            <a:r>
              <a:rPr lang="zh-CN" altLang="en-US"/>
              <a:t>Poor Self-Service Terminal Experience</a:t>
            </a:r>
            <a:endParaRPr lang="zh-CN" altLang="en-US"/>
          </a:p>
        </p:txBody>
      </p:sp>
      <p:sp>
        <p:nvSpPr>
          <p:cNvPr id="10" name="文本占位符 9"/>
          <p:cNvSpPr/>
          <p:nvPr>
            <p:ph type="body" idx="16389"/>
            <p:custDataLst>
              <p:tags r:id="rId11"/>
            </p:custDataLst>
          </p:nvPr>
        </p:nvSpPr>
        <p:spPr/>
        <p:txBody>
          <a:bodyPr>
            <a:normAutofit/>
          </a:bodyPr>
          <a:p>
            <a:pPr algn="l">
              <a:lnSpc>
                <a:spcPct val="125000"/>
              </a:lnSpc>
            </a:pPr>
            <a:r>
              <a:rPr lang="zh-CN" altLang="en-US"/>
              <a:t>Another 40% of respondents propose optimizing self-service terminal interfaces to reduce operation difficulty</a:t>
            </a:r>
            <a:endParaRPr lang="zh-CN" altLang="en-US"/>
          </a:p>
        </p:txBody>
      </p:sp>
      <p:sp>
        <p:nvSpPr>
          <p:cNvPr id="11" name="装饰  9"/>
          <p:cNvSpPr/>
          <p:nvPr>
            <p:ph type="body" idx="16397"/>
            <p:custDataLst>
              <p:tags r:id="rId12"/>
            </p:custDataLst>
          </p:nvPr>
        </p:nvSpPr>
        <p:spPr/>
        <p:txBody>
          <a:bodyPr/>
          <a:p>
            <a:r>
              <a:rPr lang="zh-CN" altLang="en-US"/>
              <a:t> </a:t>
            </a:r>
            <a:endParaRPr lang="zh-CN" altLang="en-US"/>
          </a:p>
        </p:txBody>
      </p:sp>
      <p:pic>
        <p:nvPicPr>
          <p:cNvPr id="15" name="图片占位符 14"/>
          <p:cNvPicPr/>
          <p:nvPr>
            <p:ph type="pic" idx="16396"/>
            <p:custDataLst>
              <p:tags r:id="rId13"/>
            </p:custDataLst>
          </p:nvPr>
        </p:nvPicPr>
        <p:blipFill>
          <a:blip r:embed="rId14"/>
          <a:stretch>
            <a:fillRect/>
          </a:stretch>
        </p:blipFill>
        <p:spPr>
          <a:xfrm>
            <a:off x="822960" y="5369560"/>
            <a:ext cx="487680" cy="487680"/>
          </a:xfrm>
          <a:prstGeom prst="rect">
            <a:avLst/>
          </a:prstGeom>
        </p:spPr>
      </p:pic>
      <p:sp>
        <p:nvSpPr>
          <p:cNvPr id="13" name="文本占位符 12"/>
          <p:cNvSpPr/>
          <p:nvPr>
            <p:ph type="body" idx="16390"/>
            <p:custDataLst>
              <p:tags r:id="rId15"/>
            </p:custDataLst>
          </p:nvPr>
        </p:nvSpPr>
        <p:spPr/>
        <p:txBody>
          <a:bodyPr>
            <a:normAutofit/>
          </a:bodyPr>
          <a:p>
            <a:pPr algn="l">
              <a:lnSpc>
                <a:spcPct val="111000"/>
              </a:lnSpc>
            </a:pPr>
            <a:r>
              <a:rPr lang="zh-CN" altLang="en-US"/>
              <a:t>Insufficient Payment Method Compatibility</a:t>
            </a:r>
            <a:endParaRPr lang="zh-CN" altLang="en-US"/>
          </a:p>
        </p:txBody>
      </p:sp>
      <p:sp>
        <p:nvSpPr>
          <p:cNvPr id="14" name="文本占位符 13"/>
          <p:cNvSpPr/>
          <p:nvPr>
            <p:ph type="body" idx="16391"/>
            <p:custDataLst>
              <p:tags r:id="rId16"/>
            </p:custDataLst>
          </p:nvPr>
        </p:nvSpPr>
        <p:spPr/>
        <p:txBody>
          <a:bodyPr>
            <a:normAutofit/>
          </a:bodyPr>
          <a:p>
            <a:pPr algn="l">
              <a:lnSpc>
                <a:spcPct val="125000"/>
              </a:lnSpc>
            </a:pPr>
            <a:r>
              <a:rPr lang="zh-CN" altLang="en-US"/>
              <a:t>Complex procedures for binding overseas credit cards to mobile payment, small merchants only support domestic mobile payment, cash usage scenarios are limited</a:t>
            </a:r>
            <a:endParaRPr lang="zh-CN" altLang="en-US"/>
          </a:p>
        </p:txBody>
      </p:sp>
    </p:spTree>
    <p:custDataLst>
      <p:tags r:id="rId1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Solution 1: Multilingual Payment Assistance Terminals</a:t>
            </a:r>
            <a:endParaRPr lang="zh-CN" altLang="en-US"/>
          </a:p>
        </p:txBody>
      </p:sp>
      <p:pic>
        <p:nvPicPr>
          <p:cNvPr id="3" name="图片占位符 2" descr="addb91c3-8c7e-11f1-a39e-be963d2d9191"/>
          <p:cNvPicPr>
            <a:picLocks noChangeAspect="1"/>
          </p:cNvPicPr>
          <p:nvPr>
            <p:ph type="pic" idx="16392"/>
            <p:custDataLst>
              <p:tags r:id="rId2"/>
            </p:custDataLst>
          </p:nvPr>
        </p:nvPicPr>
        <p:blipFill>
          <a:blip r:embed="rId3"/>
          <a:srcRect/>
          <a:stretch>
            <a:fillRect/>
          </a:stretch>
        </p:blipFill>
        <p:spPr>
          <a:xfrm>
            <a:off x="609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4" name="文本占位符 3"/>
          <p:cNvSpPr/>
          <p:nvPr>
            <p:ph type="body" idx="16386"/>
            <p:custDataLst>
              <p:tags r:id="rId4"/>
            </p:custDataLst>
          </p:nvPr>
        </p:nvSpPr>
        <p:spPr/>
        <p:txBody>
          <a:bodyPr>
            <a:normAutofit/>
          </a:bodyPr>
          <a:p>
            <a:pPr algn="l">
              <a:lnSpc>
                <a:spcPct val="111000"/>
              </a:lnSpc>
            </a:pPr>
            <a:r>
              <a:rPr lang="zh-CN" altLang="en-US"/>
              <a:t>Core Function Design</a:t>
            </a:r>
            <a:endParaRPr lang="zh-CN" altLang="en-US"/>
          </a:p>
        </p:txBody>
      </p:sp>
      <p:sp>
        <p:nvSpPr>
          <p:cNvPr id="5" name="文本占位符 4"/>
          <p:cNvSpPr/>
          <p:nvPr>
            <p:ph type="body" idx="16387"/>
            <p:custDataLst>
              <p:tags r:id="rId5"/>
            </p:custDataLst>
          </p:nvPr>
        </p:nvSpPr>
        <p:spPr/>
        <p:txBody>
          <a:bodyPr>
            <a:normAutofit/>
          </a:bodyPr>
          <a:p>
            <a:pPr algn="l">
              <a:lnSpc>
                <a:spcPct val="125000"/>
              </a:lnSpc>
            </a:pPr>
            <a:r>
              <a:rPr lang="zh-CN" altLang="en-US"/>
              <a:t>Supports multilingual interfaces, real-time translation, compatible with existing POS systems, covering international credit cards, foreign card-bound mobile payment, cash exchange services</a:t>
            </a:r>
            <a:endParaRPr lang="zh-CN" altLang="en-US"/>
          </a:p>
        </p:txBody>
      </p:sp>
      <p:pic>
        <p:nvPicPr>
          <p:cNvPr id="6" name="图片占位符 5" descr="addb91c8-8c7e-11f1-a39e-be963d2d9191"/>
          <p:cNvPicPr>
            <a:picLocks noChangeAspect="1"/>
          </p:cNvPicPr>
          <p:nvPr>
            <p:ph type="pic" idx="16393"/>
            <p:custDataLst>
              <p:tags r:id="rId6"/>
            </p:custDataLst>
          </p:nvPr>
        </p:nvPicPr>
        <p:blipFill>
          <a:blip r:embed="rId7"/>
          <a:srcRect/>
          <a:stretch>
            <a:fillRect/>
          </a:stretch>
        </p:blipFill>
        <p:spPr>
          <a:xfrm>
            <a:off x="609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7" name="文本占位符 6"/>
          <p:cNvSpPr/>
          <p:nvPr>
            <p:ph type="body" idx="16388"/>
            <p:custDataLst>
              <p:tags r:id="rId8"/>
            </p:custDataLst>
          </p:nvPr>
        </p:nvSpPr>
        <p:spPr/>
        <p:txBody>
          <a:bodyPr>
            <a:normAutofit/>
          </a:bodyPr>
          <a:p>
            <a:pPr algn="l">
              <a:lnSpc>
                <a:spcPct val="111000"/>
              </a:lnSpc>
            </a:pPr>
            <a:r>
              <a:rPr lang="zh-CN" altLang="en-US"/>
              <a:t>Phased Deployment Plan</a:t>
            </a:r>
            <a:endParaRPr lang="zh-CN" altLang="en-US"/>
          </a:p>
        </p:txBody>
      </p:sp>
      <p:sp>
        <p:nvSpPr>
          <p:cNvPr id="8" name="文本占位符 7"/>
          <p:cNvSpPr/>
          <p:nvPr>
            <p:ph type="body" idx="16389"/>
            <p:custDataLst>
              <p:tags r:id="rId9"/>
            </p:custDataLst>
          </p:nvPr>
        </p:nvSpPr>
        <p:spPr/>
        <p:txBody>
          <a:bodyPr>
            <a:normAutofit/>
          </a:bodyPr>
          <a:p>
            <a:pPr algn="l">
              <a:lnSpc>
                <a:spcPct val="125000"/>
              </a:lnSpc>
            </a:pPr>
            <a:r>
              <a:rPr lang="zh-CN" altLang="en-US"/>
              <a:t>Phase 1 (1st month): covers two major airports and 10 core scenic business districts; Phase 2 (3rd month): covers all 3A+ scenic spots and 65 business districts in the city</a:t>
            </a:r>
            <a:endParaRPr lang="zh-CN" altLang="en-US"/>
          </a:p>
        </p:txBody>
      </p:sp>
      <p:pic>
        <p:nvPicPr>
          <p:cNvPr id="9" name="图片占位符 8" descr="addb91f5-8c7e-11f1-a39e-be963d2d9191"/>
          <p:cNvPicPr>
            <a:picLocks noChangeAspect="1"/>
          </p:cNvPicPr>
          <p:nvPr>
            <p:ph type="pic" idx="16394"/>
            <p:custDataLst>
              <p:tags r:id="rId10"/>
            </p:custDataLst>
          </p:nvPr>
        </p:nvPicPr>
        <p:blipFill>
          <a:blip r:embed="rId11"/>
          <a:srcRect/>
          <a:stretch>
            <a:fillRect/>
          </a:stretch>
        </p:blipFill>
        <p:spPr>
          <a:xfrm>
            <a:off x="609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10" name="文本占位符 9"/>
          <p:cNvSpPr/>
          <p:nvPr>
            <p:ph type="body" idx="16390"/>
            <p:custDataLst>
              <p:tags r:id="rId12"/>
            </p:custDataLst>
          </p:nvPr>
        </p:nvSpPr>
        <p:spPr/>
        <p:txBody>
          <a:bodyPr>
            <a:normAutofit/>
          </a:bodyPr>
          <a:p>
            <a:pPr algn="l">
              <a:lnSpc>
                <a:spcPct val="111000"/>
              </a:lnSpc>
            </a:pPr>
            <a:r>
              <a:rPr lang="zh-CN" altLang="en-US"/>
              <a:t>Priority Coverage Scenarios</a:t>
            </a:r>
            <a:endParaRPr lang="zh-CN" altLang="en-US"/>
          </a:p>
        </p:txBody>
      </p:sp>
      <p:sp>
        <p:nvSpPr>
          <p:cNvPr id="11" name="文本占位符 10"/>
          <p:cNvSpPr/>
          <p:nvPr>
            <p:ph type="body" idx="16391"/>
            <p:custDataLst>
              <p:tags r:id="rId13"/>
            </p:custDataLst>
          </p:nvPr>
        </p:nvSpPr>
        <p:spPr/>
        <p:txBody>
          <a:bodyPr>
            <a:normAutofit/>
          </a:bodyPr>
          <a:p>
            <a:pPr algn="l">
              <a:lnSpc>
                <a:spcPct val="125000"/>
              </a:lnSpc>
            </a:pPr>
            <a:r>
              <a:rPr lang="zh-CN" altLang="en-US"/>
              <a:t>Key deployment at Capital Airport, Daxing Airport and core tourism hubs with high tourist concentration, accurately reaching target users</a:t>
            </a:r>
            <a:endParaRPr lang="zh-CN" altLang="en-US"/>
          </a:p>
        </p:txBody>
      </p:sp>
    </p:spTree>
    <p:custDataLst>
      <p:tags r:id="rId1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16385"/>
            <p:custDataLst>
              <p:tags r:id="rId1"/>
            </p:custDataLst>
          </p:nvPr>
        </p:nvSpPr>
        <p:spPr/>
        <p:txBody>
          <a:bodyPr>
            <a:normAutofit/>
          </a:bodyPr>
          <a:p>
            <a:pPr algn="l">
              <a:lnSpc>
                <a:spcPct val="111000"/>
              </a:lnSpc>
            </a:pPr>
            <a:r>
              <a:rPr lang="zh-CN" altLang="en-US"/>
              <a:t>Expected Outcomes of the Payment Solution</a:t>
            </a:r>
            <a:endParaRPr lang="zh-CN" altLang="en-US"/>
          </a:p>
        </p:txBody>
      </p:sp>
      <p:sp>
        <p:nvSpPr>
          <p:cNvPr id="3" name="装饰  1"/>
          <p:cNvSpPr/>
          <p:nvPr>
            <p:ph type="body" idx="16395"/>
            <p:custDataLst>
              <p:tags r:id="rId2"/>
            </p:custDataLst>
          </p:nvPr>
        </p:nvSpPr>
        <p:spPr/>
        <p:txBody>
          <a:bodyPr/>
          <a:p>
            <a:r>
              <a:rPr lang="zh-CN" altLang="en-US"/>
              <a:t> </a:t>
            </a:r>
            <a:endParaRPr lang="zh-CN" altLang="en-US"/>
          </a:p>
        </p:txBody>
      </p:sp>
      <p:sp>
        <p:nvSpPr>
          <p:cNvPr id="4" name="文本占位符 3"/>
          <p:cNvSpPr/>
          <p:nvPr>
            <p:ph type="body" idx="16388"/>
            <p:custDataLst>
              <p:tags r:id="rId3"/>
            </p:custDataLst>
          </p:nvPr>
        </p:nvSpPr>
        <p:spPr/>
        <p:txBody>
          <a:bodyPr/>
          <a:p>
            <a:pPr algn="ctr">
              <a:lnSpc>
                <a:spcPct val="109000"/>
              </a:lnSpc>
            </a:pPr>
            <a:r>
              <a:rPr lang="zh-CN" altLang="en-US"/>
              <a:t>01</a:t>
            </a:r>
            <a:endParaRPr lang="zh-CN" altLang="en-US"/>
          </a:p>
        </p:txBody>
      </p:sp>
      <p:sp>
        <p:nvSpPr>
          <p:cNvPr id="5" name="文本占位符 4"/>
          <p:cNvSpPr/>
          <p:nvPr>
            <p:ph type="body" idx="16386"/>
            <p:custDataLst>
              <p:tags r:id="rId4"/>
            </p:custDataLst>
          </p:nvPr>
        </p:nvSpPr>
        <p:spPr/>
        <p:txBody>
          <a:bodyPr>
            <a:normAutofit/>
          </a:bodyPr>
          <a:p>
            <a:pPr algn="l">
              <a:lnSpc>
                <a:spcPct val="111000"/>
              </a:lnSpc>
            </a:pPr>
            <a:r>
              <a:rPr lang="zh-CN" altLang="en-US"/>
              <a:t>Pilot Verification Effect</a:t>
            </a:r>
            <a:endParaRPr lang="zh-CN" altLang="en-US"/>
          </a:p>
        </p:txBody>
      </p:sp>
      <p:sp>
        <p:nvSpPr>
          <p:cNvPr id="6" name="文本占位符 5"/>
          <p:cNvSpPr/>
          <p:nvPr>
            <p:ph type="body" idx="16387"/>
            <p:custDataLst>
              <p:tags r:id="rId5"/>
            </p:custDataLst>
          </p:nvPr>
        </p:nvSpPr>
        <p:spPr/>
        <p:txBody>
          <a:bodyPr>
            <a:normAutofit/>
          </a:bodyPr>
          <a:p>
            <a:pPr algn="l">
              <a:lnSpc>
                <a:spcPct val="125000"/>
              </a:lnSpc>
            </a:pPr>
            <a:r>
              <a:rPr lang="zh-CN" altLang="en-US"/>
              <a:t>Airport payment service centers have served nearly 3,000 overseas tourists since February 2024, completing over 103,000 transactions, proving the model feasibility</a:t>
            </a:r>
            <a:endParaRPr lang="zh-CN" altLang="en-US"/>
          </a:p>
        </p:txBody>
      </p:sp>
      <p:sp>
        <p:nvSpPr>
          <p:cNvPr id="7" name="装饰  5"/>
          <p:cNvSpPr/>
          <p:nvPr>
            <p:ph type="body" idx="16396"/>
            <p:custDataLst>
              <p:tags r:id="rId6"/>
            </p:custDataLst>
          </p:nvPr>
        </p:nvSpPr>
        <p:spPr/>
        <p:txBody>
          <a:bodyPr/>
          <a:p>
            <a:r>
              <a:rPr lang="zh-CN" altLang="en-US"/>
              <a:t> </a:t>
            </a:r>
            <a:endParaRPr lang="zh-CN" altLang="en-US"/>
          </a:p>
        </p:txBody>
      </p:sp>
      <p:sp>
        <p:nvSpPr>
          <p:cNvPr id="8" name="文本占位符 7"/>
          <p:cNvSpPr/>
          <p:nvPr>
            <p:ph type="body" idx="16391"/>
            <p:custDataLst>
              <p:tags r:id="rId7"/>
            </p:custDataLst>
          </p:nvPr>
        </p:nvSpPr>
        <p:spPr/>
        <p:txBody>
          <a:bodyPr/>
          <a:p>
            <a:pPr algn="ctr">
              <a:lnSpc>
                <a:spcPct val="109000"/>
              </a:lnSpc>
            </a:pPr>
            <a:r>
              <a:rPr lang="zh-CN" altLang="en-US"/>
              <a:t>02</a:t>
            </a:r>
            <a:endParaRPr lang="zh-CN" altLang="en-US"/>
          </a:p>
        </p:txBody>
      </p:sp>
      <p:sp>
        <p:nvSpPr>
          <p:cNvPr id="9" name="文本占位符 8"/>
          <p:cNvSpPr/>
          <p:nvPr>
            <p:ph type="body" idx="16389"/>
            <p:custDataLst>
              <p:tags r:id="rId8"/>
            </p:custDataLst>
          </p:nvPr>
        </p:nvSpPr>
        <p:spPr/>
        <p:txBody>
          <a:bodyPr>
            <a:normAutofit/>
          </a:bodyPr>
          <a:p>
            <a:pPr algn="l">
              <a:lnSpc>
                <a:spcPct val="111000"/>
              </a:lnSpc>
            </a:pPr>
            <a:r>
              <a:rPr lang="zh-CN" altLang="en-US"/>
              <a:t>Efficiency Improvement Target</a:t>
            </a:r>
            <a:endParaRPr lang="zh-CN" altLang="en-US"/>
          </a:p>
        </p:txBody>
      </p:sp>
      <p:sp>
        <p:nvSpPr>
          <p:cNvPr id="10" name="文本占位符 9"/>
          <p:cNvSpPr/>
          <p:nvPr>
            <p:ph type="body" idx="16390"/>
            <p:custDataLst>
              <p:tags r:id="rId9"/>
            </p:custDataLst>
          </p:nvPr>
        </p:nvSpPr>
        <p:spPr/>
        <p:txBody>
          <a:bodyPr>
            <a:normAutofit/>
          </a:bodyPr>
          <a:p>
            <a:pPr algn="l">
              <a:lnSpc>
                <a:spcPct val="125000"/>
              </a:lnSpc>
            </a:pPr>
            <a:r>
              <a:rPr lang="zh-CN" altLang="en-US"/>
              <a:t>Expected to reduce payment time by 60%, significantly lower transaction friction for tourists, and boost consumption willingness and satisfaction</a:t>
            </a:r>
            <a:endParaRPr lang="zh-CN" altLang="en-US"/>
          </a:p>
        </p:txBody>
      </p:sp>
      <p:sp>
        <p:nvSpPr>
          <p:cNvPr id="11" name="装饰  9"/>
          <p:cNvSpPr/>
          <p:nvPr>
            <p:ph type="body" idx="16397"/>
            <p:custDataLst>
              <p:tags r:id="rId10"/>
            </p:custDataLst>
          </p:nvPr>
        </p:nvSpPr>
        <p:spPr/>
        <p:txBody>
          <a:bodyPr/>
          <a:p>
            <a:r>
              <a:rPr lang="zh-CN" altLang="en-US"/>
              <a:t> </a:t>
            </a:r>
            <a:endParaRPr lang="zh-CN" altLang="en-US"/>
          </a:p>
        </p:txBody>
      </p:sp>
      <p:sp>
        <p:nvSpPr>
          <p:cNvPr id="12" name="文本占位符 11"/>
          <p:cNvSpPr/>
          <p:nvPr>
            <p:ph type="body" idx="16394"/>
            <p:custDataLst>
              <p:tags r:id="rId11"/>
            </p:custDataLst>
          </p:nvPr>
        </p:nvSpPr>
        <p:spPr/>
        <p:txBody>
          <a:bodyPr/>
          <a:p>
            <a:pPr algn="ctr">
              <a:lnSpc>
                <a:spcPct val="109000"/>
              </a:lnSpc>
            </a:pPr>
            <a:r>
              <a:rPr lang="zh-CN" altLang="en-US"/>
              <a:t>03</a:t>
            </a:r>
            <a:endParaRPr lang="zh-CN" altLang="en-US"/>
          </a:p>
        </p:txBody>
      </p:sp>
      <p:sp>
        <p:nvSpPr>
          <p:cNvPr id="13" name="文本占位符 12"/>
          <p:cNvSpPr/>
          <p:nvPr>
            <p:ph type="body" idx="16392"/>
            <p:custDataLst>
              <p:tags r:id="rId12"/>
            </p:custDataLst>
          </p:nvPr>
        </p:nvSpPr>
        <p:spPr/>
        <p:txBody>
          <a:bodyPr>
            <a:normAutofit/>
          </a:bodyPr>
          <a:p>
            <a:pPr algn="l">
              <a:lnSpc>
                <a:spcPct val="111000"/>
              </a:lnSpc>
            </a:pPr>
            <a:r>
              <a:rPr lang="zh-CN" altLang="en-US"/>
              <a:t>Strategy Adaptability</a:t>
            </a:r>
            <a:endParaRPr lang="zh-CN" altLang="en-US"/>
          </a:p>
        </p:txBody>
      </p:sp>
      <p:sp>
        <p:nvSpPr>
          <p:cNvPr id="14" name="文本占位符 13"/>
          <p:cNvSpPr/>
          <p:nvPr>
            <p:ph type="body" idx="16393"/>
            <p:custDataLst>
              <p:tags r:id="rId13"/>
            </p:custDataLst>
          </p:nvPr>
        </p:nvSpPr>
        <p:spPr/>
        <p:txBody>
          <a:bodyPr>
            <a:normAutofit/>
          </a:bodyPr>
          <a:p>
            <a:pPr algn="l">
              <a:lnSpc>
                <a:spcPct val="125000"/>
              </a:lnSpc>
            </a:pPr>
            <a:r>
              <a:rPr lang="zh-CN" altLang="en-US"/>
              <a:t>The combined strategy of "large-amount card payment, small-amount QR code payment, cash as backup" adapts to payment needs in different consumption scenarios</a:t>
            </a:r>
            <a:endParaRPr lang="zh-CN" altLang="en-US"/>
          </a:p>
        </p:txBody>
      </p:sp>
    </p:spTree>
    <p:custDataLst>
      <p:tags r:id="rId1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FIGMA_FLAG" val="#fgm#"/>
  <p:tag name="KSO_WM_UNIT_INDEX" val="1_1_1"/>
  <p:tag name="KSO_WM_UNIT_SUBTYPE" val="d"/>
  <p:tag name="KSO_WM_UNIT_TYPE" val="l_h_i"/>
  <p:tag name="KSO_WM_UNIT_HIGHLIGHT" val="0"/>
  <p:tag name="KSO_WM_UNIT_COMPATIBLE" val="0"/>
  <p:tag name="KSO_WM_UNIT_DIAGRAM_ISNUMVISUAL" val="0"/>
  <p:tag name="KSO_WM_UNIT_DIAGRAM_ISREFERUNIT" val="0"/>
  <p:tag name="KSO_WM_UNIT_ID" val="_12*l_h_i*1_1_1"/>
  <p:tag name="KSO_WM_UNIT_LAYERLEVEL" val="1_1_1"/>
  <p:tag name="KSO_WM_TAG_VERSION" val="3.0"/>
</p:tagLst>
</file>

<file path=ppt/tags/tag101.xml><?xml version="1.0" encoding="utf-8"?>
<p:tagLst xmlns:p="http://schemas.openxmlformats.org/presentationml/2006/main">
  <p:tag name="KSO_WM_FIGMA_DECORATION_INDEX" val="25"/>
  <p:tag name="$PH_EXT" val="2"/>
  <p:tag name="KSO_WM_BEAUTIFY_FLAG" val="#wm#"/>
  <p:tag name="KSO_WM_FIGMA_FLAG" val="#fgm#"/>
  <p:tag name="KSO_WM_UNIT_INDEX" val="1_1_2"/>
  <p:tag name="KSO_WM_UNIT_TYPE" val="l_h_i"/>
  <p:tag name="KSO_WM_UNIT_HIGHLIGHT" val="0"/>
  <p:tag name="KSO_WM_UNIT_COMPATIBLE" val="0"/>
  <p:tag name="KSO_WM_UNIT_DIAGRAM_ISNUMVISUAL" val="0"/>
  <p:tag name="KSO_WM_UNIT_DIAGRAM_ISREFERUNIT" val="0"/>
  <p:tag name="KSO_WM_UNIT_ID" val="_12*l_h_i*1_1_2"/>
  <p:tag name="KSO_WM_UNIT_LAYERLEVEL" val="1_1_1"/>
  <p:tag name="KSO_WM_TAG_VERSION" val="3.0"/>
</p:tagLst>
</file>

<file path=ppt/tags/tag102.xml><?xml version="1.0" encoding="utf-8"?>
<p:tagLst xmlns:p="http://schemas.openxmlformats.org/presentationml/2006/main">
  <p:tag name="KSO_WM_BEAUTIFY_FLAG" val="#wm#"/>
  <p:tag name="KSO_WM_FIGMA_FLAG" val="#fgm#"/>
  <p:tag name="KSO_WM_UNIT_INDEX" val="1_1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1_1"/>
  <p:tag name="KSO_WM_UNIT_LAYERLEVEL" val="1_1_1"/>
  <p:tag name="KSO_WM_TAG_VERSION" val="3.0"/>
</p:tagLst>
</file>

<file path=ppt/tags/tag103.xml><?xml version="1.0" encoding="utf-8"?>
<p:tagLst xmlns:p="http://schemas.openxmlformats.org/presentationml/2006/main">
  <p:tag name="KSO_WM_BEAUTIFY_FLAG" val="#wm#"/>
  <p:tag name="KSO_WM_FIGMA_FLAG" val="#fgm#"/>
  <p:tag name="KSO_WM_UNIT_INDEX" val="1_2_1"/>
  <p:tag name="KSO_WM_UNIT_SUBTYPE" val="d"/>
  <p:tag name="KSO_WM_UNIT_TYPE" val="l_h_i"/>
  <p:tag name="KSO_WM_UNIT_HIGHLIGHT" val="0"/>
  <p:tag name="KSO_WM_UNIT_COMPATIBLE" val="0"/>
  <p:tag name="KSO_WM_UNIT_DIAGRAM_ISNUMVISUAL" val="0"/>
  <p:tag name="KSO_WM_UNIT_DIAGRAM_ISREFERUNIT" val="0"/>
  <p:tag name="KSO_WM_UNIT_ID" val="_12*l_h_i*1_2_1"/>
  <p:tag name="KSO_WM_UNIT_LAYERLEVEL" val="1_1_1"/>
  <p:tag name="KSO_WM_TAG_VERSION" val="3.0"/>
</p:tagLst>
</file>

<file path=ppt/tags/tag104.xml><?xml version="1.0" encoding="utf-8"?>
<p:tagLst xmlns:p="http://schemas.openxmlformats.org/presentationml/2006/main">
  <p:tag name="KSO_WM_FIGMA_DECORATION_INDEX" val="25"/>
  <p:tag name="$PH_EXT" val="2"/>
  <p:tag name="KSO_WM_BEAUTIFY_FLAG" val="#wm#"/>
  <p:tag name="KSO_WM_FIGMA_FLAG" val="#fgm#"/>
  <p:tag name="KSO_WM_UNIT_INDEX" val="1_2_2"/>
  <p:tag name="KSO_WM_UNIT_TYPE" val="l_h_i"/>
  <p:tag name="KSO_WM_UNIT_HIGHLIGHT" val="0"/>
  <p:tag name="KSO_WM_UNIT_COMPATIBLE" val="0"/>
  <p:tag name="KSO_WM_UNIT_DIAGRAM_ISNUMVISUAL" val="0"/>
  <p:tag name="KSO_WM_UNIT_DIAGRAM_ISREFERUNIT" val="0"/>
  <p:tag name="KSO_WM_UNIT_ID" val="_12*l_h_i*1_2_2"/>
  <p:tag name="KSO_WM_UNIT_LAYERLEVEL" val="1_1_1"/>
  <p:tag name="KSO_WM_TAG_VERSION" val="3.0"/>
</p:tagLst>
</file>

<file path=ppt/tags/tag105.xml><?xml version="1.0" encoding="utf-8"?>
<p:tagLst xmlns:p="http://schemas.openxmlformats.org/presentationml/2006/main">
  <p:tag name="KSO_WM_BEAUTIFY_FLAG" val="#wm#"/>
  <p:tag name="KSO_WM_FIGMA_FLAG" val="#fgm#"/>
  <p:tag name="KSO_WM_UNIT_INDEX" val="1_2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2_1"/>
  <p:tag name="KSO_WM_UNIT_LAYERLEVEL" val="1_1_1"/>
  <p:tag name="KSO_WM_TAG_VERSION" val="3.0"/>
</p:tagLst>
</file>

<file path=ppt/tags/tag106.xml><?xml version="1.0" encoding="utf-8"?>
<p:tagLst xmlns:p="http://schemas.openxmlformats.org/presentationml/2006/main">
  <p:tag name="KSO_WM_BEAUTIFY_FLAG" val="#wm#"/>
  <p:tag name="KSO_WM_FIGMA_FLAG" val="#fgm#"/>
  <p:tag name="KSO_WM_UNIT_INDEX" val="1_3_1"/>
  <p:tag name="KSO_WM_UNIT_SUBTYPE" val="d"/>
  <p:tag name="KSO_WM_UNIT_TYPE" val="l_h_i"/>
  <p:tag name="KSO_WM_UNIT_HIGHLIGHT" val="0"/>
  <p:tag name="KSO_WM_UNIT_COMPATIBLE" val="0"/>
  <p:tag name="KSO_WM_UNIT_DIAGRAM_ISNUMVISUAL" val="0"/>
  <p:tag name="KSO_WM_UNIT_DIAGRAM_ISREFERUNIT" val="0"/>
  <p:tag name="KSO_WM_UNIT_ID" val="_12*l_h_i*1_3_1"/>
  <p:tag name="KSO_WM_UNIT_LAYERLEVEL" val="1_1_1"/>
  <p:tag name="KSO_WM_TAG_VERSION" val="3.0"/>
</p:tagLst>
</file>

<file path=ppt/tags/tag107.xml><?xml version="1.0" encoding="utf-8"?>
<p:tagLst xmlns:p="http://schemas.openxmlformats.org/presentationml/2006/main">
  <p:tag name="KSO_WM_FIGMA_DECORATION_INDEX" val="25"/>
  <p:tag name="$PH_EXT" val="2"/>
  <p:tag name="KSO_WM_BEAUTIFY_FLAG" val="#wm#"/>
  <p:tag name="KSO_WM_FIGMA_FLAG" val="#fgm#"/>
  <p:tag name="KSO_WM_UNIT_INDEX" val="1_3_2"/>
  <p:tag name="KSO_WM_UNIT_TYPE" val="l_h_i"/>
  <p:tag name="KSO_WM_UNIT_HIGHLIGHT" val="0"/>
  <p:tag name="KSO_WM_UNIT_COMPATIBLE" val="0"/>
  <p:tag name="KSO_WM_UNIT_DIAGRAM_ISNUMVISUAL" val="0"/>
  <p:tag name="KSO_WM_UNIT_DIAGRAM_ISREFERUNIT" val="0"/>
  <p:tag name="KSO_WM_UNIT_ID" val="_12*l_h_i*1_3_2"/>
  <p:tag name="KSO_WM_UNIT_LAYERLEVEL" val="1_1_1"/>
  <p:tag name="KSO_WM_TAG_VERSION" val="3.0"/>
</p:tagLst>
</file>

<file path=ppt/tags/tag108.xml><?xml version="1.0" encoding="utf-8"?>
<p:tagLst xmlns:p="http://schemas.openxmlformats.org/presentationml/2006/main">
  <p:tag name="KSO_WM_BEAUTIFY_FLAG" val="#wm#"/>
  <p:tag name="KSO_WM_FIGMA_FLAG" val="#fgm#"/>
  <p:tag name="KSO_WM_UNIT_INDEX" val="1_3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3_1"/>
  <p:tag name="KSO_WM_UNIT_LAYERLEVEL" val="1_1_1"/>
  <p:tag name="KSO_WM_TAG_VERSION" val="3.0"/>
</p:tagLst>
</file>

<file path=ppt/tags/tag109.xml><?xml version="1.0" encoding="utf-8"?>
<p:tagLst xmlns:p="http://schemas.openxmlformats.org/presentationml/2006/main">
  <p:tag name="KSO_WM_BEAUTIFY_FLAG" val="#wm#"/>
  <p:tag name="KSO_WM_FIGMA_FLAG" val="#fgm#"/>
  <p:tag name="KSO_WM_UNIT_INDEX" val="1_4_1"/>
  <p:tag name="KSO_WM_UNIT_SUBTYPE" val="d"/>
  <p:tag name="KSO_WM_UNIT_TYPE" val="l_h_i"/>
  <p:tag name="KSO_WM_UNIT_HIGHLIGHT" val="0"/>
  <p:tag name="KSO_WM_UNIT_COMPATIBLE" val="0"/>
  <p:tag name="KSO_WM_UNIT_DIAGRAM_ISNUMVISUAL" val="0"/>
  <p:tag name="KSO_WM_UNIT_DIAGRAM_ISREFERUNIT" val="0"/>
  <p:tag name="KSO_WM_UNIT_ID" val="_12*l_h_i*1_4_1"/>
  <p:tag name="KSO_WM_UNIT_LAYERLEVEL" val="1_1_1"/>
  <p:tag name="KSO_WM_TAG_VERSION" val="3.0"/>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FIGMA_DECORATION_INDEX" val="25"/>
  <p:tag name="$PH_EXT" val="2"/>
  <p:tag name="KSO_WM_BEAUTIFY_FLAG" val="#wm#"/>
  <p:tag name="KSO_WM_FIGMA_FLAG" val="#fgm#"/>
  <p:tag name="KSO_WM_UNIT_INDEX" val="1_4_2"/>
  <p:tag name="KSO_WM_UNIT_TYPE" val="l_h_i"/>
  <p:tag name="KSO_WM_UNIT_HIGHLIGHT" val="0"/>
  <p:tag name="KSO_WM_UNIT_COMPATIBLE" val="0"/>
  <p:tag name="KSO_WM_UNIT_DIAGRAM_ISNUMVISUAL" val="0"/>
  <p:tag name="KSO_WM_UNIT_DIAGRAM_ISREFERUNIT" val="0"/>
  <p:tag name="KSO_WM_UNIT_ID" val="_12*l_h_i*1_4_2"/>
  <p:tag name="KSO_WM_UNIT_LAYERLEVEL" val="1_1_1"/>
  <p:tag name="KSO_WM_TAG_VERSION" val="3.0"/>
</p:tagLst>
</file>

<file path=ppt/tags/tag111.xml><?xml version="1.0" encoding="utf-8"?>
<p:tagLst xmlns:p="http://schemas.openxmlformats.org/presentationml/2006/main">
  <p:tag name="KSO_WM_BEAUTIFY_FLAG" val="#wm#"/>
  <p:tag name="KSO_WM_FIGMA_FLAG" val="#fgm#"/>
  <p:tag name="KSO_WM_UNIT_INDEX" val="1_4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4_1"/>
  <p:tag name="KSO_WM_UNIT_LAYERLEVEL" val="1_1_1"/>
  <p:tag name="KSO_WM_TAG_VERSION" val="3.0"/>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15.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16.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5bce6ec7213d26544669be7ded83deded7bebfe7"/>
  <p:tag name="KSO_WM_NEWLAYOUT_GROUP_ID" val="layout_1-5"/>
  <p:tag name="KSO_WM_NEWLAYOUT_ID" val="slide_063b19861dc0a508"/>
</p:tagLst>
</file>

<file path=ppt/tags/tag117.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1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11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0.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2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2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23.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2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2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29.xml><?xml version="1.0" encoding="utf-8"?>
<p:tagLst xmlns:p="http://schemas.openxmlformats.org/presentationml/2006/main">
  <p:tag name="KSO_WM_BEAUTIFY_FLAG" val="#fgm#"/>
  <p:tag name="KSO_WM_FIGMA_FLAG" val="#fgm#"/>
  <p:tag name="KSO_WM_UNIT_INDEX" val="1"/>
  <p:tag name="KSO_WM_UNIT_TYPE" val="a"/>
  <p:tag name="KSO_WM_LAYOUT_CHECK_HASH" val="51c6d4a9e2900b0f8c2b1d6cd320ced49014bd16"/>
  <p:tag name="KSO_WM_NEWLAYOUT_GROUP_ID" val="layout_14"/>
  <p:tag name="KSO_WM_NEWLAYOUT_ID" val="slide_fbd1737be693ef9a"/>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0.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131.xml><?xml version="1.0" encoding="utf-8"?>
<p:tagLst xmlns:p="http://schemas.openxmlformats.org/presentationml/2006/main">
  <p:tag name="KSO_WM_BEAUTIFY_FLAG" val="#fgm#"/>
  <p:tag name="KSO_WM_FIGMA_FLAG" val="#fgm#"/>
  <p:tag name="KSO_WM_UNIT_INDEX" val="1"/>
  <p:tag name="KSO_WM_UNIT_TYPE" val="f"/>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35.xml><?xml version="1.0" encoding="utf-8"?>
<p:tagLst xmlns:p="http://schemas.openxmlformats.org/presentationml/2006/main">
  <p:tag name="KSO_WM_BEAUTIFY_FLAG" val="#fgm#"/>
  <p:tag name="KSO_WM_FIGMA_FLAG" val="#fgm#"/>
  <p:tag name="KSO_WM_UNIT_INDEX" val="1"/>
  <p:tag name="KSO_WM_UNIT_TYPE" val="a"/>
  <p:tag name="KSO_WM_LAYOUT_CHECK_HASH" val="df664eeafe3eab30554e2996c70df167fbb272f8"/>
  <p:tag name="KSO_WM_NEWLAYOUT_GROUP_ID" val="layout_29"/>
  <p:tag name="KSO_WM_NEWLAYOUT_ID" val="slide_71306c912136627e"/>
</p:tagLst>
</file>

<file path=ppt/tags/tag136.xml><?xml version="1.0" encoding="utf-8"?>
<p:tagLst xmlns:p="http://schemas.openxmlformats.org/presentationml/2006/main">
  <p:tag name="KSO_WM_BEAUTIFY_FLAG" val="#fgm#"/>
  <p:tag name="KSO_WM_FIGMA_FLAG" val="#fgm#"/>
  <p:tag name="KSO_WM_UNIT_INDEX" val="1"/>
  <p:tag name="KSO_WM_UNIT_TYPE" val="f"/>
</p:tagLst>
</file>

<file path=ppt/tags/tag137.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138.xml><?xml version="1.0" encoding="utf-8"?>
<p:tagLst xmlns:p="http://schemas.openxmlformats.org/presentationml/2006/main">
  <p:tag name="KSO_WM_FIGMA_DECORATION_INDEX" val="1"/>
  <p:tag name="$PH_EXT" val="1"/>
  <p:tag name="KSO_WM_BEAUTIFY_FLAG" val="#fgm#"/>
  <p:tag name="KSO_WM_DIAGRAM_GROUP_CODE" val="1"/>
  <p:tag name="KSO_WM_FIGMA_FLAG" val="#fgm#"/>
  <p:tag name="KSO_WM_UNIT_INDEX" val="1_1_1"/>
  <p:tag name="KSO_WM_UNIT_TYPE" val="l_h_x"/>
</p:tagLst>
</file>

<file path=ppt/tags/tag13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41.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14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4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44.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14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4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47.xml><?xml version="1.0" encoding="utf-8"?>
<p:tagLst xmlns:p="http://schemas.openxmlformats.org/presentationml/2006/main">
  <p:tag name="KSO_WM_FIGMA_DECORATION_INDEX" val="4"/>
  <p:tag name="$PH_EXT" val="1"/>
  <p:tag name="KSO_WM_BEAUTIFY_FLAG" val="#fgm#"/>
  <p:tag name="KSO_WM_DIAGRAM_GROUP_CODE" val="1"/>
  <p:tag name="KSO_WM_FIGMA_FLAG" val="#fgm#"/>
  <p:tag name="KSO_WM_UNIT_INDEX" val="1_4_1"/>
  <p:tag name="KSO_WM_UNIT_TYPE" val="l_h_x"/>
</p:tagLst>
</file>

<file path=ppt/tags/tag148.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49.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3.xml><?xml version="1.0" encoding="utf-8"?>
<p:tagLst xmlns:p="http://schemas.openxmlformats.org/presentationml/2006/main">
  <p:tag name="KSO_WM_BEAUTIFY_FLAG" val="#fgm#"/>
  <p:tag name="KSO_WM_FIGMA_FLAG" val="#fgm#"/>
  <p:tag name="KSO_WM_UNIT_INDEX" val="1"/>
  <p:tag name="KSO_WM_UNIT_TYPE" val="a"/>
  <p:tag name="KSO_WM_LAYOUT_CHECK_HASH" val="4b7150d99dafd7b1257e6cd41d29bc3bbc1bfd04"/>
  <p:tag name="KSO_WM_NEWLAYOUT_GROUP_ID" val="layout_3"/>
  <p:tag name="KSO_WM_NEWLAYOUT_ID" val="slide_0576b72b971413eb"/>
</p:tagLst>
</file>

<file path=ppt/tags/tag154.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155.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15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5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5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159.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6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62.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163.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16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6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69.xml><?xml version="1.0" encoding="utf-8"?>
<p:tagLst xmlns:p="http://schemas.openxmlformats.org/presentationml/2006/main">
  <p:tag name="KSO_WM_BEAUTIFY_FLAG" val="#fgm#"/>
  <p:tag name="KSO_WM_FIGMA_FLAG" val="#fgm#"/>
  <p:tag name="KSO_WM_UNIT_INDEX" val="1"/>
  <p:tag name="KSO_WM_UNIT_TYPE" val="a"/>
  <p:tag name="KSO_WM_LAYOUT_CHECK_HASH" val="cd0a6df93e5845cd61fcc8d33e7dbc652d3b0f9d"/>
  <p:tag name="KSO_WM_NEWLAYOUT_GROUP_ID" val="layout_34"/>
  <p:tag name="KSO_WM_NEWLAYOUT_ID" val="slide_4acdb5d565d7a68b"/>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0.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7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7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73.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7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7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76.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17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7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2.xml><?xml version="1.0" encoding="utf-8"?>
<p:tagLst xmlns:p="http://schemas.openxmlformats.org/presentationml/2006/main">
  <p:tag name="KSO_WM_BEAUTIFY_FLAG" val="#fgm#"/>
  <p:tag name="KSO_WM_FIGMA_FLAG" val="#fgm#"/>
  <p:tag name="KSO_WM_UNIT_INDEX" val="1"/>
  <p:tag name="KSO_WM_UNIT_TYPE" val="a"/>
  <p:tag name="KSO_WM_LAYOUT_CHECK_HASH" val="31855547ff8b32a48a4282eb8300850ab81e4366"/>
  <p:tag name="KSO_WM_NEWLAYOUT_GROUP_ID" val="layout_27"/>
  <p:tag name="KSO_WM_NEWLAYOUT_ID" val="slide_bbec08b93f7bcfad"/>
</p:tagLst>
</file>

<file path=ppt/tags/tag183.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184.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18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8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87.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188.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18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91.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192.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19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9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8.xml><?xml version="1.0" encoding="utf-8"?>
<p:tagLst xmlns:p="http://schemas.openxmlformats.org/presentationml/2006/main">
  <p:tag name="KSO_WM_BEAUTIFY_FLAG" val="#fgm#"/>
  <p:tag name="KSO_WM_FIGMA_FLAG" val="#fgm#"/>
  <p:tag name="KSO_WM_UNIT_INDEX" val="1"/>
  <p:tag name="KSO_WM_UNIT_TYPE" val="a"/>
  <p:tag name="KSO_WM_LAYOUT_CHECK_HASH" val="90dcf012bc1f50baad14fe94aa79ce060ce4170c"/>
  <p:tag name="KSO_WM_NEWLAYOUT_GROUP_ID" val="layout_35"/>
  <p:tag name="KSO_WM_NEWLAYOUT_ID" val="slide_3a8d68c4cb9e2e1d"/>
</p:tagLst>
</file>

<file path=ppt/tags/tag199.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0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02.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20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0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05.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20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0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1.xml><?xml version="1.0" encoding="utf-8"?>
<p:tagLst xmlns:p="http://schemas.openxmlformats.org/presentationml/2006/main">
  <p:tag name="KSO_WM_BEAUTIFY_FLAG" val="#fgm#"/>
  <p:tag name="KSO_WM_FIGMA_FLAG" val="#fgm#"/>
  <p:tag name="KSO_WM_UNIT_INDEX" val="1"/>
  <p:tag name="KSO_WM_UNIT_TYPE" val="a"/>
  <p:tag name="KSO_WM_LAYOUT_CHECK_HASH" val="43a6261b0ce2196f9584bb6f69052a221df4e939"/>
  <p:tag name="KSO_WM_NEWLAYOUT_GROUP_ID" val="layout_10009"/>
  <p:tag name="KSO_WM_NEWLAYOUT_ID" val="slide_97a51ff2b1722ceb"/>
</p:tagLst>
</file>

<file path=ppt/tags/tag21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1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1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1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1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18.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1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4.xml><?xml version="1.0" encoding="utf-8"?>
<p:tagLst xmlns:p="http://schemas.openxmlformats.org/presentationml/2006/main">
  <p:tag name="KSO_WM_BEAUTIFY_FLAG" val="#fgm#"/>
  <p:tag name="KSO_WM_FIGMA_FLAG" val="#fgm#"/>
  <p:tag name="KSO_WM_UNIT_INDEX" val="1"/>
  <p:tag name="KSO_WM_UNIT_TYPE" val="a"/>
  <p:tag name="KSO_WM_LAYOUT_CHECK_HASH" val="34d0f439e6988c53ea32e1c23aaf00b625441428"/>
  <p:tag name="KSO_WM_NEWLAYOUT_GROUP_ID" val="layout_10012"/>
  <p:tag name="KSO_WM_NEWLAYOUT_ID" val="slide_ed19c0db6ed585c4"/>
</p:tagLst>
</file>

<file path=ppt/tags/tag225.xml><?xml version="1.0" encoding="utf-8"?>
<p:tagLst xmlns:p="http://schemas.openxmlformats.org/presentationml/2006/main">
  <p:tag name="KSO_WM_BEAUTIFY_FLAG" val="#fgm#"/>
  <p:tag name="KSO_WM_FIGMA_FLAG" val="#fgm#"/>
  <p:tag name="KSO_WM_UNIT_INDEX" val="1"/>
  <p:tag name="KSO_WM_UNIT_TYPE" val="d"/>
</p:tagLst>
</file>

<file path=ppt/tags/tag22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2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2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2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3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35.xml><?xml version="1.0" encoding="utf-8"?>
<p:tagLst xmlns:p="http://schemas.openxmlformats.org/presentationml/2006/main">
  <p:tag name="KSO_WM_BEAUTIFY_FLAG" val="#fgm#"/>
  <p:tag name="KSO_WM_FIGMA_FLAG" val="#fgm#"/>
  <p:tag name="KSO_WM_UNIT_INDEX" val="1"/>
  <p:tag name="KSO_WM_UNIT_TYPE" val="a"/>
  <p:tag name="KSO_WM_LAYOUT_CHECK_HASH" val="5b52fefab149785f57bb1ac9d908534c67a69e7d"/>
  <p:tag name="KSO_WM_NEWLAYOUT_GROUP_ID" val="layout_6"/>
  <p:tag name="KSO_WM_NEWLAYOUT_ID" val="slide_a8556cd901320e4b"/>
</p:tagLst>
</file>

<file path=ppt/tags/tag236.xml><?xml version="1.0" encoding="utf-8"?>
<p:tagLst xmlns:p="http://schemas.openxmlformats.org/presentationml/2006/main">
  <p:tag name="KSO_WM_BEAUTIFY_FLAG" val="#fgm#"/>
  <p:tag name="KSO_WM_FIGMA_FLAG" val="#fgm#"/>
  <p:tag name="KSO_WM_UNIT_INDEX" val="1"/>
  <p:tag name="KSO_WM_UNIT_TYPE" val="d"/>
</p:tagLst>
</file>

<file path=ppt/tags/tag23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3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3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4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4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4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4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4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49.xml><?xml version="1.0" encoding="utf-8"?>
<p:tagLst xmlns:p="http://schemas.openxmlformats.org/presentationml/2006/main">
  <p:tag name="KSO_WM_BEAUTIFY_FLAG" val="#fgm#"/>
  <p:tag name="KSO_WM_FIGMA_FLAG" val="#fgm#"/>
  <p:tag name="KSO_WM_UNIT_INDEX" val="1"/>
  <p:tag name="KSO_WM_UNIT_TYPE" val="a"/>
  <p:tag name="KSO_WM_LAYOUT_CHECK_HASH" val="4ee10e972c45ebd2415451b444dbd282e4a6c8cf"/>
  <p:tag name="KSO_WM_NEWLAYOUT_GROUP_ID" val="layout_30"/>
  <p:tag name="KSO_WM_NEWLAYOUT_ID" val="slide_3d2465070914cbc5"/>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50.xml><?xml version="1.0" encoding="utf-8"?>
<p:tagLst xmlns:p="http://schemas.openxmlformats.org/presentationml/2006/main">
  <p:tag name="KSO_WM_BEAUTIFY_FLAG" val="#fgm#"/>
  <p:tag name="KSO_WM_FIGMA_FLAG" val="#fgm#"/>
  <p:tag name="KSO_WM_UNIT_INDEX" val="1"/>
  <p:tag name="KSO_WM_UNIT_TYPE" val="d"/>
</p:tagLst>
</file>

<file path=ppt/tags/tag25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5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5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5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5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5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5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5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5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3.xml><?xml version="1.0" encoding="utf-8"?>
<p:tagLst xmlns:p="http://schemas.openxmlformats.org/presentationml/2006/main">
  <p:tag name="KSO_WM_BEAUTIFY_FLAG" val="#fgm#"/>
  <p:tag name="KSO_WM_FIGMA_FLAG" val="#fgm#"/>
  <p:tag name="KSO_WM_UNIT_INDEX" val="1"/>
  <p:tag name="KSO_WM_UNIT_TYPE" val="a"/>
  <p:tag name="KSO_WM_LAYOUT_CHECK_HASH" val="45693f97126c10226372b78e375a035c07151ce2"/>
  <p:tag name="KSO_WM_NEWLAYOUT_GROUP_ID" val="layout_30"/>
  <p:tag name="KSO_WM_NEWLAYOUT_ID" val="slide_12c4e45e347f26ce"/>
</p:tagLst>
</file>

<file path=ppt/tags/tag264.xml><?xml version="1.0" encoding="utf-8"?>
<p:tagLst xmlns:p="http://schemas.openxmlformats.org/presentationml/2006/main">
  <p:tag name="KSO_WM_BEAUTIFY_FLAG" val="#fgm#"/>
  <p:tag name="KSO_WM_FIGMA_FLAG" val="#fgm#"/>
  <p:tag name="KSO_WM_UNIT_INDEX" val="1"/>
  <p:tag name="KSO_WM_UNIT_TYPE" val="d"/>
</p:tagLst>
</file>

<file path=ppt/tags/tag26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6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6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6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6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7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7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7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77.xml><?xml version="1.0" encoding="utf-8"?>
<p:tagLst xmlns:p="http://schemas.openxmlformats.org/presentationml/2006/main">
  <p:tag name="KSO_WM_BEAUTIFY_FLAG" val="#fgm#"/>
  <p:tag name="KSO_WM_FIGMA_FLAG" val="#fgm#"/>
  <p:tag name="KSO_WM_UNIT_INDEX" val="1"/>
  <p:tag name="KSO_WM_UNIT_TYPE" val="a"/>
  <p:tag name="KSO_WM_LAYOUT_CHECK_HASH" val="4a2cee510cd2cc9aac4ea36ab61ad04713b12026"/>
  <p:tag name="KSO_WM_NEWLAYOUT_GROUP_ID" val="layout_6"/>
  <p:tag name="KSO_WM_NEWLAYOUT_ID" val="slide_db6ecc7827b66e6e"/>
</p:tagLst>
</file>

<file path=ppt/tags/tag278.xml><?xml version="1.0" encoding="utf-8"?>
<p:tagLst xmlns:p="http://schemas.openxmlformats.org/presentationml/2006/main">
  <p:tag name="KSO_WM_BEAUTIFY_FLAG" val="#fgm#"/>
  <p:tag name="KSO_WM_FIGMA_FLAG" val="#fgm#"/>
  <p:tag name="KSO_WM_UNIT_INDEX" val="1"/>
  <p:tag name="KSO_WM_UNIT_TYPE" val="d"/>
</p:tagLst>
</file>

<file path=ppt/tags/tag27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8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8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8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8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8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8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8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1.xml><?xml version="1.0" encoding="utf-8"?>
<p:tagLst xmlns:p="http://schemas.openxmlformats.org/presentationml/2006/main">
  <p:tag name="KSO_WM_BEAUTIFY_FLAG" val="#fgm#"/>
  <p:tag name="KSO_WM_FIGMA_FLAG" val="#fgm#"/>
  <p:tag name="KSO_WM_UNIT_INDEX" val="1"/>
  <p:tag name="KSO_WM_UNIT_TYPE" val="a"/>
  <p:tag name="KSO_WM_LAYOUT_CHECK_HASH" val="56fe22b0008e986b03c55ce8b1eacd5b0171f2b4"/>
  <p:tag name="KSO_WM_NEWLAYOUT_GROUP_ID" val="layout_10007"/>
  <p:tag name="KSO_WM_NEWLAYOUT_ID" val="slide_a93629e32f0363b8"/>
</p:tagLst>
</file>

<file path=ppt/tags/tag29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9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9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9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9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9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1.xml><?xml version="1.0" encoding="utf-8"?>
<p:tagLst xmlns:p="http://schemas.openxmlformats.org/presentationml/2006/main">
  <p:tag name="KSO_WM_BEAUTIFY_FLAG" val="#fgm#"/>
  <p:tag name="KSO_WM_FIGMA_FLAG" val="#fgm#"/>
  <p:tag name="KSO_WM_UNIT_INDEX" val="1"/>
  <p:tag name="KSO_WM_UNIT_TYPE" val="a"/>
  <p:tag name="KSO_WM_LAYOUT_CHECK_HASH" val="4b7150d99dafd7b1257e6cd41d29bc3bbc1bfd04"/>
  <p:tag name="KSO_WM_NEWLAYOUT_GROUP_ID" val="layout_3"/>
  <p:tag name="KSO_WM_NEWLAYOUT_ID" val="slide_0576b72b971413eb"/>
</p:tagLst>
</file>

<file path=ppt/tags/tag302.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303.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30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0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0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307.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30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0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1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311.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1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1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17.xml><?xml version="1.0" encoding="utf-8"?>
<p:tagLst xmlns:p="http://schemas.openxmlformats.org/presentationml/2006/main">
  <p:tag name="KSO_WM_BEAUTIFY_FLAG" val="#fgm#"/>
  <p:tag name="KSO_WM_FIGMA_FLAG" val="#fgm#"/>
  <p:tag name="KSO_WM_UNIT_INDEX" val="1"/>
  <p:tag name="KSO_WM_UNIT_TYPE" val="a"/>
  <p:tag name="KSO_WM_LAYOUT_CHECK_HASH" val="51c6d4a9e2900b0f8c2b1d6cd320ced49014bd16"/>
  <p:tag name="KSO_WM_NEWLAYOUT_GROUP_ID" val="layout_14"/>
  <p:tag name="KSO_WM_NEWLAYOUT_ID" val="slide_fbd1737be693ef9a"/>
</p:tagLst>
</file>

<file path=ppt/tags/tag318.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319.xml><?xml version="1.0" encoding="utf-8"?>
<p:tagLst xmlns:p="http://schemas.openxmlformats.org/presentationml/2006/main">
  <p:tag name="KSO_WM_BEAUTIFY_FLAG" val="#fgm#"/>
  <p:tag name="KSO_WM_FIGMA_FLAG" val="#fgm#"/>
  <p:tag name="KSO_WM_UNIT_INDEX" val="1"/>
  <p:tag name="KSO_WM_UNIT_TYPE" val="f"/>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3.xml><?xml version="1.0" encoding="utf-8"?>
<p:tagLst xmlns:p="http://schemas.openxmlformats.org/presentationml/2006/main">
  <p:tag name="KSO_WM_BEAUTIFY_FLAG" val="#fgm#"/>
  <p:tag name="KSO_WM_FIGMA_FLAG" val="#fgm#"/>
  <p:tag name="KSO_WM_UNIT_INDEX" val="1"/>
  <p:tag name="KSO_WM_UNIT_TYPE" val="a"/>
  <p:tag name="KSO_WM_LAYOUT_CHECK_HASH" val="f69aba773cb1e34ef5fa76f1209003eff3832972"/>
  <p:tag name="KSO_WM_NEWLAYOUT_GROUP_ID" val="layout_10003"/>
  <p:tag name="KSO_WM_NEWLAYOUT_ID" val="slide_8cce582f37f77cb5"/>
</p:tagLst>
</file>

<file path=ppt/tags/tag32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2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2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2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2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3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3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36.xml><?xml version="1.0" encoding="utf-8"?>
<p:tagLst xmlns:p="http://schemas.openxmlformats.org/presentationml/2006/main">
  <p:tag name="KSO_WM_BEAUTIFY_FLAG" val="#fgm#"/>
  <p:tag name="KSO_WM_FIGMA_FLAG" val="#fgm#"/>
  <p:tag name="KSO_WM_UNIT_INDEX" val="1"/>
  <p:tag name="KSO_WM_UNIT_TYPE" val="a"/>
  <p:tag name="KSO_WM_LAYOUT_CHECK_HASH" val="5b52fefab149785f57bb1ac9d908534c67a69e7d"/>
  <p:tag name="KSO_WM_NEWLAYOUT_GROUP_ID" val="layout_6"/>
  <p:tag name="KSO_WM_NEWLAYOUT_ID" val="slide_a8556cd901320e4b"/>
</p:tagLst>
</file>

<file path=ppt/tags/tag337.xml><?xml version="1.0" encoding="utf-8"?>
<p:tagLst xmlns:p="http://schemas.openxmlformats.org/presentationml/2006/main">
  <p:tag name="KSO_WM_BEAUTIFY_FLAG" val="#fgm#"/>
  <p:tag name="KSO_WM_FIGMA_FLAG" val="#fgm#"/>
  <p:tag name="KSO_WM_UNIT_INDEX" val="1"/>
  <p:tag name="KSO_WM_UNIT_TYPE" val="d"/>
</p:tagLst>
</file>

<file path=ppt/tags/tag33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33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4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4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34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4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4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34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4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TEXT_LAYER_COUNT" val="1"/>
</p:tagLst>
</file>

<file path=ppt/tags/tag350.xml><?xml version="1.0" encoding="utf-8"?>
<p:tagLst xmlns:p="http://schemas.openxmlformats.org/presentationml/2006/main">
  <p:tag name="KSO_WM_BEAUTIFY_FLAG" val="#fgm#"/>
  <p:tag name="KSO_WM_FIGMA_FLAG" val="#fgm#"/>
  <p:tag name="KSO_WM_UNIT_INDEX" val="1"/>
  <p:tag name="KSO_WM_UNIT_TYPE" val="a"/>
  <p:tag name="KSO_WM_LAYOUT_CHECK_HASH" val="b2fae5b8d92edc6a889f79a80af79a9d2b6d57b7"/>
  <p:tag name="KSO_WM_NEWLAYOUT_GROUP_ID" val="layout_10012"/>
  <p:tag name="KSO_WM_NEWLAYOUT_ID" val="slide_1b601487e8903dfa"/>
</p:tagLst>
</file>

<file path=ppt/tags/tag351.xml><?xml version="1.0" encoding="utf-8"?>
<p:tagLst xmlns:p="http://schemas.openxmlformats.org/presentationml/2006/main">
  <p:tag name="KSO_WM_BEAUTIFY_FLAG" val="#fgm#"/>
  <p:tag name="KSO_WM_FIGMA_FLAG" val="#fgm#"/>
  <p:tag name="KSO_WM_UNIT_INDEX" val="1"/>
  <p:tag name="KSO_WM_UNIT_TYPE" val="d"/>
</p:tagLst>
</file>

<file path=ppt/tags/tag35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5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5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5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5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5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1.xml><?xml version="1.0" encoding="utf-8"?>
<p:tagLst xmlns:p="http://schemas.openxmlformats.org/presentationml/2006/main">
  <p:tag name="KSO_WM_BEAUTIFY_FLAG" val="#fgm#"/>
  <p:tag name="KSO_WM_FIGMA_FLAG" val="#fgm#"/>
  <p:tag name="KSO_WM_UNIT_INDEX" val="1"/>
  <p:tag name="KSO_WM_UNIT_TYPE" val="a"/>
  <p:tag name="KSO_WM_LAYOUT_CHECK_HASH" val="4d17680f5e6128e9ee86f556289e99065edcc9a8"/>
  <p:tag name="KSO_WM_NEWLAYOUT_GROUP_ID" val="layout_34"/>
  <p:tag name="KSO_WM_NEWLAYOUT_ID" val="slide_4ae229a2f1c7f65e"/>
</p:tagLst>
</file>

<file path=ppt/tags/tag36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6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6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6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6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6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68.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6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71.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372.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373.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7.xml><?xml version="1.0" encoding="utf-8"?>
<p:tagLst xmlns:p="http://schemas.openxmlformats.org/presentationml/2006/main">
  <p:tag name="KSO_WM_BEAUTIFY_FLAG" val="#fgm#"/>
  <p:tag name="KSO_WM_FIGMA_FLAG" val="#fgm#"/>
  <p:tag name="KSO_WM_UNIT_INDEX" val="1"/>
  <p:tag name="KSO_WM_UNIT_TYPE" val="a"/>
  <p:tag name="KSO_WM_LAYOUT_CHECK_HASH" val="19bcd3d892f04f79f41e584f2310e9d30e972c2a"/>
  <p:tag name="KSO_WM_NEWLAYOUT_GROUP_ID" val="layout_2"/>
  <p:tag name="KSO_WM_NEWLAYOUT_ID" val="slide_dbd12360534da726"/>
</p:tagLst>
</file>

<file path=ppt/tags/tag37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79.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8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8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8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83.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8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8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8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87.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8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8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2*i*1"/>
  <p:tag name="KSO_WM_UNIT_LAYERLEVEL" val="1"/>
  <p:tag name="KSO_WM_TAG_VERSION" val="3.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0*i*1"/>
  <p:tag name="KSO_WM_UNIT_LAYERLEVEL" val="1"/>
  <p:tag name="KSO_WM_TAG_VERSION" val="3.0"/>
  <p:tag name="KSO_WM_BEAUTIFY_FLAG" val="#wm#"/>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40498791"/>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TEXT_LAYER_COUNT" val="1"/>
  <p:tag name="KSO_WM_TEMPLATE_CATEGORY" val="custom"/>
  <p:tag name="KSO_WM_TEMPLATE_INDEX" val="40498791"/>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96.xml><?xml version="1.0" encoding="utf-8"?>
<p:tagLst xmlns:p="http://schemas.openxmlformats.org/presentationml/2006/main">
  <p:tag name="KSO_WM_TEMPLATE_SUBCATEGORY" val="29"/>
  <p:tag name="KSO_WM_BEAUTIFY_FLAG" val="#wm#"/>
  <p:tag name="KSO_WM_TEMPLATE_SLIDE_ID" val="slide_7d1b418b74e2b859"/>
  <p:tag name="KSO_WM_TAG_VERSION" val="3.0"/>
  <p:tag name="KSO_WM_TEMPLATE_MASTER_TYPE" val="0"/>
  <p:tag name="KSO_WM_TEMPLATE_COLOR_TYPE" val="0"/>
  <p:tag name="KSO_WM_TEMPLATE_CATEGORY" val="custom"/>
  <p:tag name="KSO_WM_TEMPLATE_INDEX" val="40498791"/>
</p:tagLst>
</file>

<file path=ppt/tags/tag397.xml><?xml version="1.0" encoding="utf-8"?>
<p:tagLst xmlns:p="http://schemas.openxmlformats.org/presentationml/2006/main">
  <p:tag name="KSO_WM_UNIT_HIGHLIGHT" val="0"/>
  <p:tag name="KSO_WM_BEAUTIFY_FLAG" val="#wm#"/>
  <p:tag name="KSO_WM_FIGMA_FLAG" val="#fgm#"/>
  <p:tag name="KSO_WM_UNIT_INDEX" val="1"/>
  <p:tag name="KSO_WM_UNIT_SUBTYPE" val="c"/>
  <p:tag name="KSO_WM_UNIT_TEXT_TYPE" val="1"/>
  <p:tag name="KSO_WM_UNIT_TYPE" val="f"/>
  <p:tag name="KSO_WM_UNIT_TEXT_LAYER_COUNT" val="1"/>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1*f*1"/>
  <p:tag name="KSO_WM_TEMPLATE_CATEGORY" val="custom"/>
  <p:tag name="KSO_WM_TEMPLATE_INDEX" val="40498791"/>
  <p:tag name="KSO_WM_UNIT_LAYERLEVEL" val="1"/>
  <p:tag name="KSO_WM_TAG_VERSION" val="3.0"/>
</p:tagLst>
</file>

<file path=ppt/tags/tag39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4ac4dc6a945bb1cb4b285a47965e839db5f818dd"/>
  <p:tag name="KSO_WM_NEWLAYOUT_ID" val="23"/>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1*a*1"/>
  <p:tag name="KSO_WM_TEMPLATE_CATEGORY" val="custom"/>
  <p:tag name="KSO_WM_TEMPLATE_INDEX" val="40498791"/>
  <p:tag name="KSO_WM_UNIT_LAYERLEVEL" val="1"/>
  <p:tag name="KSO_WM_TAG_VERSION" val="3.0"/>
</p:tagLst>
</file>

<file path=ppt/tags/tag399.xml><?xml version="1.0" encoding="utf-8"?>
<p:tagLst xmlns:p="http://schemas.openxmlformats.org/presentationml/2006/main">
  <p:tag name="KSO_WM_UNIT_HIGHLIGHT" val="0"/>
  <p:tag name="KSO_WM_BEAUTIFY_FLAG" val="#wm#"/>
  <p:tag name="KSO_WM_FIGMA_FLAG" val="#fgm#"/>
  <p:tag name="KSO_WM_UNIT_INDEX" val="2"/>
  <p:tag name="KSO_WM_UNIT_SUBTYPE" val="b"/>
  <p:tag name="KSO_WM_UNIT_TEXT_TYPE" val="1"/>
  <p:tag name="KSO_WM_UNIT_TYPE" val="f"/>
  <p:tag name="KSO_WM_UNIT_TEXT_LAYER_COUNT" val="1"/>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1*f*2"/>
  <p:tag name="KSO_WM_TEMPLATE_CATEGORY" val="custom"/>
  <p:tag name="KSO_WM_TEMPLATE_INDEX" val="40498791"/>
  <p:tag name="KSO_WM_UNIT_LAYERLEVEL" val="1"/>
  <p:tag name="KSO_WM_TAG_VERSION" val="3.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Lst>
</file>

<file path=ppt/tags/tag400.xml><?xml version="1.0" encoding="utf-8"?>
<p:tagLst xmlns:p="http://schemas.openxmlformats.org/presentationml/2006/main">
  <p:tag name="KSO_WM_SLIDE_CONTENT_ORIENTATION" val="center"/>
  <p:tag name="KSO_WM_SLIDE_HAS_MASK" val="0"/>
  <p:tag name="KSO_WM_SLIDE_ITEM_CNT" val="0"/>
  <p:tag name="KSO_WM_SLIDE_TYPE" val="title"/>
  <p:tag name="KSO_WM_TEMPLATE_SUBCATEGORY" val="29"/>
  <p:tag name="KSO_WM_BEAUTIFY_FLAG" val="#wm#"/>
  <p:tag name="KSO_WM_TEMPLATE_SLIDE_ID" val="slide_7d1b418b74e2b859"/>
  <p:tag name="KSO_WM_TAG_VERSION" val="3.0"/>
  <p:tag name="KSO_WM_SLIDE_ID" val="custom40498791_1"/>
  <p:tag name="KSO_WM_TEMPLATE_MASTER_TYPE" val="0"/>
  <p:tag name="KSO_WM_TEMPLATE_COLOR_TYPE" val="0"/>
  <p:tag name="KSO_WM_SLIDE_INDEX" val="1"/>
  <p:tag name="KSO_WM_TEMPLATE_CATEGORY" val="custom"/>
  <p:tag name="KSO_WM_TEMPLATE_INDEX" val="40498791"/>
  <p:tag name="KSO_WM_SLIDE_LAYOUT" val="a_f"/>
  <p:tag name="KSO_WM_SLIDE_LAYOUT_CNT" val="1_2"/>
</p:tagLst>
</file>

<file path=ppt/tags/tag40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40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5bce6ec7213d26544669be7ded83deded7bebfe7"/>
  <p:tag name="KSO_WM_NEWLAYOUT_GROUP_ID" val="layout_1-5"/>
  <p:tag name="KSO_WM_NEWLAYOUT_ID" val="slide_063b19861dc0a508"/>
</p:tagLst>
</file>

<file path=ppt/tags/tag40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 name="KSO_WM_UNIT_PRESET_TEXT" val="01"/>
  <p:tag name="KSO_WM_SLIDE_FIGMA_DIAGRAM" val="1"/>
</p:tagLst>
</file>

<file path=ppt/tags/tag40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 name="KSO_WM_SLIDE_FIGMA_DIAGRAM" val="1"/>
</p:tagLst>
</file>

<file path=ppt/tags/tag40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406.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 name="KSO_WM_UNIT_PRESET_TEXT" val="02"/>
  <p:tag name="KSO_WM_SLIDE_FIGMA_DIAGRAM" val="1"/>
</p:tagLst>
</file>

<file path=ppt/tags/tag40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 name="KSO_WM_UNIT_PRESET_TEXT" val=" "/>
  <p:tag name="KSO_WM_SLIDE_FIGMA_DIAGRAM" val="1"/>
</p:tagLst>
</file>

<file path=ppt/tags/tag40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 name="KSO_WM_SLIDE_FIGMA_DIAGRAM" val="1"/>
</p:tagLst>
</file>

<file path=ppt/tags/tag409.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 name="KSO_WM_UNIT_PRESET_TEXT" val="03"/>
  <p:tag name="KSO_WM_SLIDE_FIGMA_DIAGRAM"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1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 name="KSO_WM_UNIT_PRESET_TEXT" val=" "/>
  <p:tag name="KSO_WM_SLIDE_FIGMA_DIAGRAM" val="1"/>
</p:tagLst>
</file>

<file path=ppt/tags/tag41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 name="KSO_WM_SLIDE_FIGMA_DIAGRAM" val="1"/>
</p:tagLst>
</file>

<file path=ppt/tags/tag412.xml><?xml version="1.0" encoding="utf-8"?>
<p:tagLst xmlns:p="http://schemas.openxmlformats.org/presentationml/2006/main">
  <p:tag name="KSO_WM_SLIDE_CONTENT_ORIENTATION" val=""/>
  <p:tag name="KSO_WM_SLIDE_HAS_MASK" val="0"/>
  <p:tag name="KSO_WM_SLIDE_ITEM_CNT" val="3"/>
  <p:tag name="KSO_WM_SLIDE_TYPE" val="contents"/>
  <p:tag name="KSO_WM_TEMPLATE_SUBCATEGORY" val="29"/>
  <p:tag name="KSO_WM_BEAUTIFY_FLAG" val="#wm#"/>
  <p:tag name="KSO_WM_TEMPLATE_FIGMA_ID" val="69796651939"/>
  <p:tag name="KSO_WM_TEMPLATE_SLIDE_ID" val="slide_063b19861dc0a508"/>
</p:tagLst>
</file>

<file path=ppt/tags/tag41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e80230897f205f87817c7cbbe1e3195dd4d92db4"/>
  <p:tag name="KSO_WM_NEWLAYOUT_ID" val="30"/>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3*a*1"/>
  <p:tag name="KSO_WM_TEMPLATE_CATEGORY" val="custom"/>
  <p:tag name="KSO_WM_TEMPLATE_INDEX" val="40498791"/>
  <p:tag name="KSO_WM_UNIT_LAYERLEVEL" val="1"/>
  <p:tag name="KSO_WM_TAG_VERSION" val="3.0"/>
</p:tagLst>
</file>

<file path=ppt/tags/tag414.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 val="01"/>
  <p:tag name="KSO_WM_UNIT_NOCLEAR" val="0"/>
  <p:tag name="KSO_WM_UNIT_COMPATIBLE" val="1"/>
  <p:tag name="KSO_WM_UNIT_DIAGRAM_ISNUMVISUAL" val="0"/>
  <p:tag name="KSO_WM_UNIT_DIAGRAM_ISREFERUNIT" val="0"/>
  <p:tag name="KSO_WM_UNIT_ID" val="custom40498791_3*e*1"/>
  <p:tag name="KSO_WM_TEMPLATE_CATEGORY" val="custom"/>
  <p:tag name="KSO_WM_TEMPLATE_INDEX" val="40498791"/>
  <p:tag name="KSO_WM_UNIT_LAYERLEVEL" val="1"/>
  <p:tag name="KSO_WM_TAG_VERSION" val="3.0"/>
</p:tagLst>
</file>

<file path=ppt/tags/tag415.xml><?xml version="1.0" encoding="utf-8"?>
<p:tagLst xmlns:p="http://schemas.openxmlformats.org/presentationml/2006/main">
  <p:tag name="KSO_WM_SLIDE_CONTENT_ORIENTATION" val="right"/>
  <p:tag name="KSO_WM_SLIDE_HAS_MASK" val="0"/>
  <p:tag name="KSO_WM_SLIDE_ITEM_CNT" val="0"/>
  <p:tag name="KSO_WM_SLIDE_TYPE" val="sectionTitle"/>
  <p:tag name="KSO_WM_TEMPLATE_SUBCATEGORY" val="29"/>
  <p:tag name="KSO_WM_BEAUTIFY_FLAG" val="#wm#"/>
  <p:tag name="KSO_WM_TEMPLATE_SLIDE_ID" val="slide_d635315789958f2d"/>
  <p:tag name="KSO_WM_TAG_VERSION" val="3.0"/>
  <p:tag name="KSO_WM_SLIDE_ID" val="custom40498791_3"/>
  <p:tag name="KSO_WM_TEMPLATE_MASTER_TYPE" val="0"/>
  <p:tag name="KSO_WM_TEMPLATE_COLOR_TYPE" val="0"/>
  <p:tag name="KSO_WM_SLIDE_INDEX" val="3"/>
  <p:tag name="KSO_WM_TEMPLATE_CATEGORY" val="custom"/>
  <p:tag name="KSO_WM_TEMPLATE_INDEX" val="40498791"/>
  <p:tag name="KSO_WM_SLIDE_LAYOUT" val="a_e"/>
  <p:tag name="KSO_WM_SLIDE_LAYOUT_CNT" val="1_1"/>
</p:tagLst>
</file>

<file path=ppt/tags/tag416.xml><?xml version="1.0" encoding="utf-8"?>
<p:tagLst xmlns:p="http://schemas.openxmlformats.org/presentationml/2006/main">
  <p:tag name="KSO_WM_BEAUTIFY_FLAG" val="#fgm#"/>
  <p:tag name="KSO_WM_FIGMA_FLAG" val="#fgm#"/>
  <p:tag name="KSO_WM_UNIT_INDEX" val="1"/>
  <p:tag name="KSO_WM_UNIT_TYPE" val="a"/>
  <p:tag name="KSO_WM_LAYOUT_CHECK_HASH" val="51c6d4a9e2900b0f8c2b1d6cd320ced49014bd16"/>
  <p:tag name="KSO_WM_NEWLAYOUT_GROUP_ID" val="layout_14"/>
  <p:tag name="KSO_WM_NEWLAYOUT_ID" val="slide_fbd1737be693ef9a"/>
  <p:tag name="KSO_WM_UNIT_PRESET_TEXT" val="单击此处添加标题"/>
</p:tagLst>
</file>

<file path=ppt/tags/tag417.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 name="KSO_WM_UNIT_PRESET_TEXT" val=" "/>
</p:tagLst>
</file>

<file path=ppt/tags/tag418.xml><?xml version="1.0" encoding="utf-8"?>
<p:tagLst xmlns:p="http://schemas.openxmlformats.org/presentationml/2006/main">
  <p:tag name="KSO_WM_BEAUTIFY_FLAG" val="#fgm#"/>
  <p:tag name="KSO_WM_FIGMA_FLAG" val="#fgm#"/>
  <p:tag name="KSO_WM_UNIT_INDEX" val="1"/>
  <p:tag name="KSO_WM_UNIT_TYPE" val="f"/>
  <p:tag name="KSO_WM_UNIT_PRESET_TEXT" val="单击此处添加正文"/>
</p:tagLst>
</file>

<file path=ppt/tags/tag419.xml><?xml version="1.0" encoding="utf-8"?>
<p:tagLst xmlns:p="http://schemas.openxmlformats.org/presentationml/2006/main">
  <p:tag name="KSO_WM_SLIDE_CONTENT_ORIENTATION" val=""/>
  <p:tag name="KSO_WM_SLIDE_HAS_MASK" val="0"/>
  <p:tag name="KSO_WM_SLIDE_ITEM_CNT" val="1"/>
  <p:tag name="KSO_WM_SLIDE_TYPE" val="text"/>
  <p:tag name="KSO_WM_TEMPLATE_SUBCATEGORY" val="29"/>
  <p:tag name="KSO_WM_BEAUTIFY_FLAG" val="#wm#"/>
  <p:tag name="KSO_WM_TEMPLATE_FIGMA_ID" val="69796651939"/>
  <p:tag name="KSO_WM_TEMPLATE_SLIDE_ID" val="slide_fbd1737be693ef9a"/>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20.xml><?xml version="1.0" encoding="utf-8"?>
<p:tagLst xmlns:p="http://schemas.openxmlformats.org/presentationml/2006/main">
  <p:tag name="KSO_WM_BEAUTIFY_FLAG" val="#fgm#"/>
  <p:tag name="KSO_WM_FIGMA_FLAG" val="#fgm#"/>
  <p:tag name="KSO_WM_UNIT_INDEX" val="1"/>
  <p:tag name="KSO_WM_UNIT_TYPE" val="a"/>
  <p:tag name="KSO_WM_LAYOUT_CHECK_HASH" val="df664eeafe3eab30554e2996c70df167fbb272f8"/>
  <p:tag name="KSO_WM_NEWLAYOUT_GROUP_ID" val="layout_29"/>
  <p:tag name="KSO_WM_NEWLAYOUT_ID" val="slide_71306c912136627e"/>
  <p:tag name="KSO_WM_UNIT_PRESET_TEXT" val="单击此处添加标题"/>
</p:tagLst>
</file>

<file path=ppt/tags/tag421.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 name="KSO_WM_UNIT_PRESET_TEXT" val=" "/>
</p:tagLst>
</file>

<file path=ppt/tags/tag422.xml><?xml version="1.0" encoding="utf-8"?>
<p:tagLst xmlns:p="http://schemas.openxmlformats.org/presentationml/2006/main">
  <p:tag name="KSO_WM_FIGMA_DECORATION_INDEX" val="1"/>
  <p:tag name="$PH_EXT" val="1"/>
  <p:tag name="KSO_WM_BEAUTIFY_FLAG" val="#fgm#"/>
  <p:tag name="KSO_WM_DIAGRAM_GROUP_CODE" val="1"/>
  <p:tag name="KSO_WM_FIGMA_FLAG" val="#fgm#"/>
  <p:tag name="KSO_WM_UNIT_INDEX" val="1_1_1"/>
  <p:tag name="KSO_WM_UNIT_TYPE" val="l_h_x"/>
</p:tagLst>
</file>

<file path=ppt/tags/tag42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2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25.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42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2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28.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42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3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31.xml><?xml version="1.0" encoding="utf-8"?>
<p:tagLst xmlns:p="http://schemas.openxmlformats.org/presentationml/2006/main">
  <p:tag name="KSO_WM_FIGMA_DECORATION_INDEX" val="4"/>
  <p:tag name="$PH_EXT" val="1"/>
  <p:tag name="KSO_WM_BEAUTIFY_FLAG" val="#fgm#"/>
  <p:tag name="KSO_WM_DIAGRAM_GROUP_CODE" val="1"/>
  <p:tag name="KSO_WM_FIGMA_FLAG" val="#fgm#"/>
  <p:tag name="KSO_WM_UNIT_INDEX" val="1_4_1"/>
  <p:tag name="KSO_WM_UNIT_TYPE" val="l_h_x"/>
</p:tagLst>
</file>

<file path=ppt/tags/tag432.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单击此处添加项标题"/>
</p:tagLst>
</file>

<file path=ppt/tags/tag433.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 name="KSO_WM_UNIT_PRESET_TEXT" val="单击此处添加项正文"/>
</p:tagLst>
</file>

<file path=ppt/tags/tag434.xml><?xml version="1.0" encoding="utf-8"?>
<p:tagLst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FIGMA_ID" val="69796651939"/>
  <p:tag name="KSO_WM_TEMPLATE_SLIDE_ID" val="slide_71306c912136627e"/>
</p:tagLst>
</file>

<file path=ppt/tags/tag43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e80230897f205f87817c7cbbe1e3195dd4d92db4"/>
  <p:tag name="KSO_WM_NEWLAYOUT_ID" val="30"/>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3*a*1"/>
  <p:tag name="KSO_WM_TEMPLATE_CATEGORY" val="custom"/>
  <p:tag name="KSO_WM_TEMPLATE_INDEX" val="40498791"/>
  <p:tag name="KSO_WM_UNIT_LAYERLEVEL" val="1"/>
  <p:tag name="KSO_WM_TAG_VERSION" val="3.0"/>
</p:tagLst>
</file>

<file path=ppt/tags/tag436.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 val="01"/>
  <p:tag name="KSO_WM_UNIT_NOCLEAR" val="0"/>
  <p:tag name="KSO_WM_UNIT_COMPATIBLE" val="1"/>
  <p:tag name="KSO_WM_UNIT_DIAGRAM_ISNUMVISUAL" val="0"/>
  <p:tag name="KSO_WM_UNIT_DIAGRAM_ISREFERUNIT" val="0"/>
  <p:tag name="KSO_WM_UNIT_ID" val="custom40498791_3*e*1"/>
  <p:tag name="KSO_WM_TEMPLATE_CATEGORY" val="custom"/>
  <p:tag name="KSO_WM_TEMPLATE_INDEX" val="40498791"/>
  <p:tag name="KSO_WM_UNIT_LAYERLEVEL" val="1"/>
  <p:tag name="KSO_WM_TAG_VERSION" val="3.0"/>
</p:tagLst>
</file>

<file path=ppt/tags/tag437.xml><?xml version="1.0" encoding="utf-8"?>
<p:tagLst xmlns:p="http://schemas.openxmlformats.org/presentationml/2006/main">
  <p:tag name="KSO_WM_SLIDE_CONTENT_ORIENTATION" val="right"/>
  <p:tag name="KSO_WM_SLIDE_HAS_MASK" val="0"/>
  <p:tag name="KSO_WM_SLIDE_ITEM_CNT" val="0"/>
  <p:tag name="KSO_WM_SLIDE_TYPE" val="sectionTitle"/>
  <p:tag name="KSO_WM_TEMPLATE_SUBCATEGORY" val="29"/>
  <p:tag name="KSO_WM_BEAUTIFY_FLAG" val="#wm#"/>
  <p:tag name="KSO_WM_TEMPLATE_SLIDE_ID" val="slide_d635315789958f2d"/>
  <p:tag name="KSO_WM_TAG_VERSION" val="3.0"/>
  <p:tag name="KSO_WM_SLIDE_ID" val="custom40498791_3"/>
  <p:tag name="KSO_WM_TEMPLATE_MASTER_TYPE" val="0"/>
  <p:tag name="KSO_WM_TEMPLATE_COLOR_TYPE" val="0"/>
  <p:tag name="KSO_WM_SLIDE_INDEX" val="3"/>
  <p:tag name="KSO_WM_TEMPLATE_CATEGORY" val="custom"/>
  <p:tag name="KSO_WM_TEMPLATE_INDEX" val="40498791"/>
  <p:tag name="KSO_WM_SLIDE_LAYOUT" val="a_e"/>
  <p:tag name="KSO_WM_SLIDE_LAYOUT_CNT" val="1_1"/>
</p:tagLst>
</file>

<file path=ppt/tags/tag438.xml><?xml version="1.0" encoding="utf-8"?>
<p:tagLst xmlns:p="http://schemas.openxmlformats.org/presentationml/2006/main">
  <p:tag name="KSO_WM_BEAUTIFY_FLAG" val="#fgm#"/>
  <p:tag name="KSO_WM_FIGMA_FLAG" val="#fgm#"/>
  <p:tag name="KSO_WM_UNIT_INDEX" val="1"/>
  <p:tag name="KSO_WM_UNIT_TYPE" val="a"/>
  <p:tag name="KSO_WM_LAYOUT_CHECK_HASH" val="4b7150d99dafd7b1257e6cd41d29bc3bbc1bfd04"/>
  <p:tag name="KSO_WM_NEWLAYOUT_GROUP_ID" val="layout_3"/>
  <p:tag name="KSO_WM_NEWLAYOUT_ID" val="slide_0576b72b971413eb"/>
  <p:tag name="KSO_WM_UNIT_PRESET_TEXT" val="单击此处添加标题"/>
</p:tagLst>
</file>

<file path=ppt/tags/tag439.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2*i*2"/>
  <p:tag name="KSO_WM_UNIT_LAYERLEVEL" val="1"/>
  <p:tag name="KSO_WM_TAG_VERSION" val="3.0"/>
  <p:tag name="KSO_WM_BEAUTIFY_FLAG" val="#wm#"/>
</p:tagLst>
</file>

<file path=ppt/tags/tag440.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44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4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43.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444.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44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4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47.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448.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44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45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51.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0576b72b971413eb"/>
</p:tagLst>
</file>

<file path=ppt/tags/tag452.xml><?xml version="1.0" encoding="utf-8"?>
<p:tagLst xmlns:p="http://schemas.openxmlformats.org/presentationml/2006/main">
  <p:tag name="KSO_WM_BEAUTIFY_FLAG" val="#fgm#"/>
  <p:tag name="KSO_WM_FIGMA_FLAG" val="#fgm#"/>
  <p:tag name="KSO_WM_UNIT_INDEX" val="1"/>
  <p:tag name="KSO_WM_UNIT_TYPE" val="a"/>
  <p:tag name="KSO_WM_LAYOUT_CHECK_HASH" val="cd0a6df93e5845cd61fcc8d33e7dbc652d3b0f9d"/>
  <p:tag name="KSO_WM_NEWLAYOUT_GROUP_ID" val="layout_34"/>
  <p:tag name="KSO_WM_NEWLAYOUT_ID" val="slide_4acdb5d565d7a68b"/>
  <p:tag name="KSO_WM_UNIT_PRESET_TEXT" val="单击此处添加标题"/>
</p:tagLst>
</file>

<file path=ppt/tags/tag45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zh-ai-group.ks3-cn-beijing-internal.ksyun.com/image_generate/image_process/production/202607/7abbe1a0-c322-4d8a-a410-995c2932a02c.jpg?Expires=1816997109\u0026AWSAccessKeyId=AKLT9NSy7kh8TIS1UzNqLRY2\u0026Signature=5xgI6KQJjN3X%2FzkrnhhH53Vfr4o%3D&quot;,&quot;product_name&quot;:&quot;365wps-copilotchat-ios&quot;,&quot;intention_code&quot;:&quot;wps_public_lx_themegenerate_pay&quot;}*auto_qingqiu_3.0.8_prod*1785461103855_3af2eb_d354acb58989-slide-7"/>
</p:tagLst>
</file>

<file path=ppt/tags/tag45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5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5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zh-ai-group.ks3-cn-beijing-internal.ksyun.com/image_generate/image_process/production/202607/9ed6e29d-da5c-4596-91c4-3ba785b2643f.jpg?Expires=1816997109\u0026AWSAccessKeyId=AKLT9NSy7kh8TIS1UzNqLRY2\u0026Signature=32AZx1t4sI3LO4Q7B72udu47AdY%3D&quot;,&quot;product_name&quot;:&quot;365wps-copilotchat-ios&quot;,&quot;intention_code&quot;:&quot;wps_public_lx_themegenerate_pay&quot;}*auto_qingqiu_3.0.8_prod*1785461103855_3af2eb_d354acb58989-slide-7"/>
</p:tagLst>
</file>

<file path=ppt/tags/tag45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5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5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zh-ai-group.ks3-cn-beijing-internal.ksyun.com/image_generate/image_process/production/202607/9563bcdb-e3d9-41a9-ad21-2f48371cf194.jpg?Expires=1816997112\u0026AWSAccessKeyId=AKLT9NSy7kh8TIS1UzNqLRY2\u0026Signature=50jTVtLCch5vFA9XQMrH77zkv1Q%3D&quot;,&quot;product_name&quot;:&quot;365wps-copilotchat-ios&quot;,&quot;intention_code&quot;:&quot;wps_public_lx_themegenerate_pay&quot;}*auto_qingqiu_3.0.8_prod*1785461103855_3af2eb_d354acb58989-slide-7"/>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TEXT_LAYER_COUNT" val="1"/>
</p:tagLst>
</file>

<file path=ppt/tags/tag46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6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62.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4acdb5d565d7a68b"/>
</p:tagLst>
</file>

<file path=ppt/tags/tag463.xml><?xml version="1.0" encoding="utf-8"?>
<p:tagLst xmlns:p="http://schemas.openxmlformats.org/presentationml/2006/main">
  <p:tag name="KSO_WM_BEAUTIFY_FLAG" val="#fgm#"/>
  <p:tag name="KSO_WM_FIGMA_FLAG" val="#fgm#"/>
  <p:tag name="KSO_WM_UNIT_INDEX" val="1"/>
  <p:tag name="KSO_WM_UNIT_TYPE" val="a"/>
  <p:tag name="KSO_WM_LAYOUT_CHECK_HASH" val="31855547ff8b32a48a4282eb8300850ab81e4366"/>
  <p:tag name="KSO_WM_NEWLAYOUT_GROUP_ID" val="layout_27"/>
  <p:tag name="KSO_WM_NEWLAYOUT_ID" val="slide_bbec08b93f7bcfad"/>
  <p:tag name="KSO_WM_UNIT_PRESET_TEXT" val="单击此处添加标题"/>
</p:tagLst>
</file>

<file path=ppt/tags/tag464.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465.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 name="KSO_WM_UNIT_PRESET_TEXT" val="01"/>
</p:tagLst>
</file>

<file path=ppt/tags/tag46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6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68.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469.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 name="KSO_WM_UNIT_PRESET_TEXT" val="02"/>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2"/>
  <p:tag name="KSO_WM_UNIT_TEXT_LAYER_COUNT" val="1"/>
</p:tagLst>
</file>

<file path=ppt/tags/tag47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7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72.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473.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 name="KSO_WM_UNIT_PRESET_TEXT" val="03"/>
</p:tagLst>
</file>

<file path=ppt/tags/tag47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7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76.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bbec08b93f7bcfad"/>
</p:tagLst>
</file>

<file path=ppt/tags/tag477.xml><?xml version="1.0" encoding="utf-8"?>
<p:tagLst xmlns:p="http://schemas.openxmlformats.org/presentationml/2006/main">
  <p:tag name="KSO_WM_BEAUTIFY_FLAG" val="#fgm#"/>
  <p:tag name="KSO_WM_FIGMA_FLAG" val="#fgm#"/>
  <p:tag name="KSO_WM_UNIT_INDEX" val="1"/>
  <p:tag name="KSO_WM_UNIT_TYPE" val="a"/>
  <p:tag name="KSO_WM_LAYOUT_CHECK_HASH" val="90dcf012bc1f50baad14fe94aa79ce060ce4170c"/>
  <p:tag name="KSO_WM_NEWLAYOUT_GROUP_ID" val="layout_35"/>
  <p:tag name="KSO_WM_NEWLAYOUT_ID" val="slide_3a8d68c4cb9e2e1d"/>
  <p:tag name="KSO_WM_UNIT_PRESET_TEXT" val="单击此处添加标题"/>
</p:tagLst>
</file>

<file path=ppt/tags/tag478.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 name="KSO_WM_UNIT_PRESET_TEXT" val="01"/>
</p:tagLst>
</file>

<file path=ppt/tags/tag47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48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81.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 name="KSO_WM_UNIT_PRESET_TEXT" val="02"/>
</p:tagLst>
</file>

<file path=ppt/tags/tag48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8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84.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 name="KSO_WM_UNIT_PRESET_TEXT" val="03"/>
</p:tagLst>
</file>

<file path=ppt/tags/tag48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8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87.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3a8d68c4cb9e2e1d"/>
</p:tagLst>
</file>

<file path=ppt/tags/tag488.xml><?xml version="1.0" encoding="utf-8"?>
<p:tagLst xmlns:p="http://schemas.openxmlformats.org/presentationml/2006/main">
  <p:tag name="KSO_WM_BEAUTIFY_FLAG" val="#fgm#"/>
  <p:tag name="KSO_WM_FIGMA_FLAG" val="#fgm#"/>
  <p:tag name="KSO_WM_UNIT_INDEX" val="1"/>
  <p:tag name="KSO_WM_UNIT_TYPE" val="a"/>
  <p:tag name="KSO_WM_LAYOUT_CHECK_HASH" val="43a6261b0ce2196f9584bb6f69052a221df4e939"/>
  <p:tag name="KSO_WM_NEWLAYOUT_GROUP_ID" val="layout_10009"/>
  <p:tag name="KSO_WM_NEWLAYOUT_ID" val="slide_97a51ff2b1722ceb"/>
  <p:tag name="KSO_WM_UNIT_PRESET_TEXT" val="单击此处添加标题"/>
</p:tagLst>
</file>

<file path=ppt/tags/tag489.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zh-ai-group.ks3-cn-beijing-internal.ksyun.com/image_generate/image_process/production/202607/d19dbbde-d84e-4156-8789-e147f03997f6.jpg?Expires=1816997110\u0026AWSAccessKeyId=AKLT9NSy7kh8TIS1UzNqLRY2\u0026Signature=WbE08HGedXC7PaK0nBT3RoZbh2M%3D&quot;,&quot;product_name&quot;:&quot;365wps-copilotchat-ios&quot;,&quot;intention_code&quot;:&quot;wps_public_lx_themegenerate_pay&quot;}*auto_qingqiu_3.0.8_prod*1785461103855_3af2eb_d354acb58989-slide-10"/>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49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49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49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zh-ai-group.ks3-cn-beijing-internal.ksyun.com/image_generate/image_process/production/202607/f8c273ff-058f-4dae-becf-649e5204c590.jpg?Expires=1816997109\u0026AWSAccessKeyId=AKLT9NSy7kh8TIS1UzNqLRY2\u0026Signature=ql5KHwAcFmiiVs0inp5lMTUbCcI%3D&quot;,&quot;product_name&quot;:&quot;365wps-copilotchat-ios&quot;,&quot;intention_code&quot;:&quot;wps_public_lx_themegenerate_pay&quot;}*auto_qingqiu_3.0.8_prod*1785461103855_3af2eb_d354acb58989-slide-10"/>
</p:tagLst>
</file>

<file path=ppt/tags/tag49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49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49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zh-ai-group.ks3-cn-beijing-internal.ksyun.com/image_generate/image_process/production/202607/e0023eda-702b-427e-8498-e3c8b7e03708.jpg?Expires=1816997109\u0026AWSAccessKeyId=AKLT9NSy7kh8TIS1UzNqLRY2\u0026Signature=d6PFxnZYXER%2FllN5GfZ0IxOVL40%3D&quot;,&quot;product_name&quot;:&quot;365wps-copilotchat-ios&quot;,&quot;intention_code&quot;:&quot;wps_public_lx_themegenerate_pay&quot;}*auto_qingqiu_3.0.8_prod*1785461103855_3af2eb_d354acb58989-slide-10"/>
</p:tagLst>
</file>

<file path=ppt/tags/tag49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49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498.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97a51ff2b1722ceb"/>
</p:tagLst>
</file>

<file path=ppt/tags/tag499.xml><?xml version="1.0" encoding="utf-8"?>
<p:tagLst xmlns:p="http://schemas.openxmlformats.org/presentationml/2006/main">
  <p:tag name="KSO_WM_BEAUTIFY_FLAG" val="#fgm#"/>
  <p:tag name="KSO_WM_FIGMA_FLAG" val="#fgm#"/>
  <p:tag name="KSO_WM_UNIT_INDEX" val="1"/>
  <p:tag name="KSO_WM_UNIT_TYPE" val="a"/>
  <p:tag name="KSO_WM_LAYOUT_CHECK_HASH" val="34d0f439e6988c53ea32e1c23aaf00b625441428"/>
  <p:tag name="KSO_WM_NEWLAYOUT_GROUP_ID" val="layout_10012"/>
  <p:tag name="KSO_WM_NEWLAYOUT_ID" val="slide_ed19c0db6ed585c4"/>
  <p:tag name="KSO_WM_UNIT_PRESET_TEXT" val="单击此处添加标题"/>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00.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VCG41N1439994444&quot;,&quot;product_name&quot;:&quot;365wps-copilotchat-ios&quot;,&quot;intention_code&quot;:&quot;wps_public_lx_themegenerate_pay&quot;}*auto_gallery_3.0.8_prod*1785461103855_3af2eb_d354acb58989-slide-11"/>
</p:tagLst>
</file>

<file path=ppt/tags/tag50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0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0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0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0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0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07.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ed19c0db6ed585c4"/>
</p:tagLst>
</file>

<file path=ppt/tags/tag508.xml><?xml version="1.0" encoding="utf-8"?>
<p:tagLst xmlns:p="http://schemas.openxmlformats.org/presentationml/2006/main">
  <p:tag name="KSO_WM_BEAUTIFY_FLAG" val="#fgm#"/>
  <p:tag name="KSO_WM_FIGMA_FLAG" val="#fgm#"/>
  <p:tag name="KSO_WM_UNIT_INDEX" val="1"/>
  <p:tag name="KSO_WM_UNIT_TYPE" val="a"/>
  <p:tag name="KSO_WM_LAYOUT_CHECK_HASH" val="5b52fefab149785f57bb1ac9d908534c67a69e7d"/>
  <p:tag name="KSO_WM_NEWLAYOUT_GROUP_ID" val="layout_6"/>
  <p:tag name="KSO_WM_NEWLAYOUT_ID" val="slide_a8556cd901320e4b"/>
  <p:tag name="KSO_WM_UNIT_PRESET_TEXT" val="单击此处添加标题"/>
</p:tagLst>
</file>

<file path=ppt/tags/tag509.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806638d1-0f96-4a0f-b89a-378e980a2164.jpg?Expires=1816997110\u0026AWSAccessKeyId=AKLT9NSy7kh8TIS1UzNqLRY2\u0026Signature=ztUUVKNSwwIEUzHHChLircqVMzw%3D&quot;,&quot;product_name&quot;:&quot;365wps-copilotchat-ios&quot;,&quot;intention_code&quot;:&quot;wps_public_lx_themegenerate_pay&quot;}*auto_qingqiu_3.0.8_prod*1785461103855_3af2eb_d354acb58989-slide-12"/>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51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1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1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1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1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1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1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1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1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19.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a8556cd901320e4b"/>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 name="KSO_WM_UNIT_TEXT_LAYER_COUNT" val="1"/>
</p:tagLst>
</file>

<file path=ppt/tags/tag520.xml><?xml version="1.0" encoding="utf-8"?>
<p:tagLst xmlns:p="http://schemas.openxmlformats.org/presentationml/2006/main">
  <p:tag name="KSO_WM_BEAUTIFY_FLAG" val="#fgm#"/>
  <p:tag name="KSO_WM_FIGMA_FLAG" val="#fgm#"/>
  <p:tag name="KSO_WM_UNIT_INDEX" val="1"/>
  <p:tag name="KSO_WM_UNIT_TYPE" val="a"/>
  <p:tag name="KSO_WM_LAYOUT_CHECK_HASH" val="4ee10e972c45ebd2415451b444dbd282e4a6c8cf"/>
  <p:tag name="KSO_WM_NEWLAYOUT_GROUP_ID" val="layout_30"/>
  <p:tag name="KSO_WM_NEWLAYOUT_ID" val="slide_3d2465070914cbc5"/>
  <p:tag name="KSO_WM_UNIT_PRESET_TEXT" val="单击此处添加标题"/>
</p:tagLst>
</file>

<file path=ppt/tags/tag521.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66d2cc00-3e3b-435b-a8d9-da4642beda96.jpg?Expires=1816997110\u0026AWSAccessKeyId=AKLT9NSy7kh8TIS1UzNqLRY2\u0026Signature=aPf%2FBSGnXWkZrfjgUV8HVOYPOAU%3D&quot;,&quot;product_name&quot;:&quot;365wps-copilotchat-ios&quot;,&quot;intention_code&quot;:&quot;wps_public_lx_themegenerate_pay&quot;}*auto_qingqiu_3.0.8_prod*1785461103855_3af2eb_d354acb58989-slide-13"/>
</p:tagLst>
</file>

<file path=ppt/tags/tag52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2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2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2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2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2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2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2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53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31.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3d2465070914cbc5"/>
</p:tagLst>
</file>

<file path=ppt/tags/tag532.xml><?xml version="1.0" encoding="utf-8"?>
<p:tagLst xmlns:p="http://schemas.openxmlformats.org/presentationml/2006/main">
  <p:tag name="KSO_WM_BEAUTIFY_FLAG" val="#fgm#"/>
  <p:tag name="KSO_WM_FIGMA_FLAG" val="#fgm#"/>
  <p:tag name="KSO_WM_UNIT_INDEX" val="1"/>
  <p:tag name="KSO_WM_UNIT_TYPE" val="a"/>
  <p:tag name="KSO_WM_LAYOUT_CHECK_HASH" val="45693f97126c10226372b78e375a035c07151ce2"/>
  <p:tag name="KSO_WM_NEWLAYOUT_GROUP_ID" val="layout_30"/>
  <p:tag name="KSO_WM_NEWLAYOUT_ID" val="slide_12c4e45e347f26ce"/>
  <p:tag name="KSO_WM_UNIT_PRESET_TEXT" val="单击此处添加标题"/>
</p:tagLst>
</file>

<file path=ppt/tags/tag533.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efbfaa88-0b92-40f1-bbff-682712923da2.jpg?Expires=1816997110\u0026AWSAccessKeyId=AKLT9NSy7kh8TIS1UzNqLRY2\u0026Signature=gUjkgpJUoN1pygTe%2FkqsrVWhHxc%3D&quot;,&quot;product_name&quot;:&quot;365wps-copilotchat-ios&quot;,&quot;intention_code&quot;:&quot;wps_public_lx_themegenerate_pay&quot;}*auto_qingqiu_3.0.8_prod*1785461103855_3af2eb_d354acb58989-slide-14"/>
</p:tagLst>
</file>

<file path=ppt/tags/tag53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3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3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3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3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3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 name="KSO_WM_UNIT_TEXT_LAYER_COUNT" val="1"/>
</p:tagLst>
</file>

<file path=ppt/tags/tag54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4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4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43.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12c4e45e347f26ce"/>
</p:tagLst>
</file>

<file path=ppt/tags/tag544.xml><?xml version="1.0" encoding="utf-8"?>
<p:tagLst xmlns:p="http://schemas.openxmlformats.org/presentationml/2006/main">
  <p:tag name="KSO_WM_BEAUTIFY_FLAG" val="#fgm#"/>
  <p:tag name="KSO_WM_FIGMA_FLAG" val="#fgm#"/>
  <p:tag name="KSO_WM_UNIT_INDEX" val="1"/>
  <p:tag name="KSO_WM_UNIT_TYPE" val="a"/>
  <p:tag name="KSO_WM_LAYOUT_CHECK_HASH" val="4a2cee510cd2cc9aac4ea36ab61ad04713b12026"/>
  <p:tag name="KSO_WM_NEWLAYOUT_GROUP_ID" val="layout_6"/>
  <p:tag name="KSO_WM_NEWLAYOUT_ID" val="slide_db6ecc7827b66e6e"/>
  <p:tag name="KSO_WM_UNIT_PRESET_TEXT" val="单击此处添加标题"/>
</p:tagLst>
</file>

<file path=ppt/tags/tag545.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bc390f21-4d9e-4f1a-aca5-a48a594c5a59.jpg?Expires=1816997111\u0026AWSAccessKeyId=AKLT9NSy7kh8TIS1UzNqLRY2\u0026Signature=CjgEV2cW53RjpMa1J%2F5M1T%2FZYbM%3D&quot;,&quot;product_name&quot;:&quot;365wps-copilotchat-ios&quot;,&quot;intention_code&quot;:&quot;wps_public_lx_themegenerate_pay&quot;}*auto_qingqiu_3.0.8_prod*1785461103855_3af2eb_d354acb58989-slide-15"/>
</p:tagLst>
</file>

<file path=ppt/tags/tag54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4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4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4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55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5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5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5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5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55.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db6ecc7827b66e6e"/>
</p:tagLst>
</file>

<file path=ppt/tags/tag556.xml><?xml version="1.0" encoding="utf-8"?>
<p:tagLst xmlns:p="http://schemas.openxmlformats.org/presentationml/2006/main">
  <p:tag name="KSO_WM_BEAUTIFY_FLAG" val="#fgm#"/>
  <p:tag name="KSO_WM_FIGMA_FLAG" val="#fgm#"/>
  <p:tag name="KSO_WM_UNIT_INDEX" val="1"/>
  <p:tag name="KSO_WM_UNIT_TYPE" val="a"/>
  <p:tag name="KSO_WM_LAYOUT_CHECK_HASH" val="45693f97126c10226372b78e375a035c07151ce2"/>
  <p:tag name="KSO_WM_NEWLAYOUT_GROUP_ID" val="layout_30"/>
  <p:tag name="KSO_WM_NEWLAYOUT_ID" val="slide_12c4e45e347f26ce"/>
  <p:tag name="KSO_WM_UNIT_PRESET_TEXT" val="单击此处添加标题"/>
</p:tagLst>
</file>

<file path=ppt/tags/tag557.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6e5b71ce-ea95-4616-abee-b4f3b12d9f45.jpg?Expires=1816997110\u0026AWSAccessKeyId=AKLT9NSy7kh8TIS1UzNqLRY2\u0026Signature=h4GaGAVgTad01jBv62uAz8xcHQM%3D&quot;,&quot;product_name&quot;:&quot;365wps-copilotchat-ios&quot;,&quot;intention_code&quot;:&quot;wps_public_lx_themegenerate_pay&quot;}*auto_qingqiu_3.0.8_prod*1785461103855_3af2eb_d354acb58989-slide-16"/>
</p:tagLst>
</file>

<file path=ppt/tags/tag55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5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56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6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6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6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6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6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6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67.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12c4e45e347f26ce"/>
</p:tagLst>
</file>

<file path=ppt/tags/tag568.xml><?xml version="1.0" encoding="utf-8"?>
<p:tagLst xmlns:p="http://schemas.openxmlformats.org/presentationml/2006/main">
  <p:tag name="KSO_WM_BEAUTIFY_FLAG" val="#fgm#"/>
  <p:tag name="KSO_WM_FIGMA_FLAG" val="#fgm#"/>
  <p:tag name="KSO_WM_UNIT_INDEX" val="1"/>
  <p:tag name="KSO_WM_UNIT_TYPE" val="a"/>
  <p:tag name="KSO_WM_LAYOUT_CHECK_HASH" val="56fe22b0008e986b03c55ce8b1eacd5b0171f2b4"/>
  <p:tag name="KSO_WM_NEWLAYOUT_GROUP_ID" val="layout_10007"/>
  <p:tag name="KSO_WM_NEWLAYOUT_ID" val="slide_a93629e32f0363b8"/>
  <p:tag name="KSO_WM_UNIT_PRESET_TEXT" val="单击此处添加标题"/>
</p:tagLst>
</file>

<file path=ppt/tags/tag56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57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7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7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7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7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75.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a93629e32f0363b8"/>
</p:tagLst>
</file>

<file path=ppt/tags/tag576.xml><?xml version="1.0" encoding="utf-8"?>
<p:tagLst xmlns:p="http://schemas.openxmlformats.org/presentationml/2006/main">
  <p:tag name="KSO_WM_BEAUTIFY_FLAG" val="#fgm#"/>
  <p:tag name="KSO_WM_FIGMA_FLAG" val="#fgm#"/>
  <p:tag name="KSO_WM_UNIT_INDEX" val="1"/>
  <p:tag name="KSO_WM_UNIT_TYPE" val="a"/>
  <p:tag name="KSO_WM_LAYOUT_CHECK_HASH" val="4b7150d99dafd7b1257e6cd41d29bc3bbc1bfd04"/>
  <p:tag name="KSO_WM_NEWLAYOUT_GROUP_ID" val="layout_3"/>
  <p:tag name="KSO_WM_NEWLAYOUT_ID" val="slide_0576b72b971413eb"/>
  <p:tag name="KSO_WM_UNIT_PRESET_TEXT" val="单击此处添加标题"/>
</p:tagLst>
</file>

<file path=ppt/tags/tag577.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78.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57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8.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3.0"/>
  <p:tag name="KSO_WM_BEAUTIFY_FLAG" val="#wm#"/>
</p:tagLst>
</file>

<file path=ppt/tags/tag58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8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82.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58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8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58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86.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58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58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589.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0576b72b971413eb"/>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590.xml><?xml version="1.0" encoding="utf-8"?>
<p:tagLst xmlns:p="http://schemas.openxmlformats.org/presentationml/2006/main">
  <p:tag name="KSO_WM_BEAUTIFY_FLAG" val="#fgm#"/>
  <p:tag name="KSO_WM_FIGMA_FLAG" val="#fgm#"/>
  <p:tag name="KSO_WM_UNIT_INDEX" val="1"/>
  <p:tag name="KSO_WM_UNIT_TYPE" val="a"/>
  <p:tag name="KSO_WM_LAYOUT_CHECK_HASH" val="51c6d4a9e2900b0f8c2b1d6cd320ced49014bd16"/>
  <p:tag name="KSO_WM_NEWLAYOUT_GROUP_ID" val="layout_14"/>
  <p:tag name="KSO_WM_NEWLAYOUT_ID" val="slide_fbd1737be693ef9a"/>
  <p:tag name="KSO_WM_UNIT_PRESET_TEXT" val="单击此处添加标题"/>
</p:tagLst>
</file>

<file path=ppt/tags/tag591.xml><?xml version="1.0" encoding="utf-8"?>
<p:tagLst xmlns:p="http://schemas.openxmlformats.org/presentationml/2006/main">
  <p:tag name="KSO_WM_FIGMA_DECORATION_INDEX" val="18_contentModel"/>
  <p:tag name="$PH_EXT" val="2"/>
  <p:tag name="KSO_WM_BEAUTIFY_FLAG" val="#fgm#"/>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 name="KSO_WM_UNIT_PRESET_TEXT" val=" "/>
</p:tagLst>
</file>

<file path=ppt/tags/tag592.xml><?xml version="1.0" encoding="utf-8"?>
<p:tagLst xmlns:p="http://schemas.openxmlformats.org/presentationml/2006/main">
  <p:tag name="KSO_WM_BEAUTIFY_FLAG" val="#fgm#"/>
  <p:tag name="KSO_WM_FIGMA_FLAG" val="#fgm#"/>
  <p:tag name="KSO_WM_UNIT_INDEX" val="1"/>
  <p:tag name="KSO_WM_UNIT_TYPE" val="f"/>
  <p:tag name="KSO_WM_UNIT_PRESET_TEXT" val="单击此处添加正文"/>
</p:tagLst>
</file>

<file path=ppt/tags/tag593.xml><?xml version="1.0" encoding="utf-8"?>
<p:tagLst xmlns:p="http://schemas.openxmlformats.org/presentationml/2006/main">
  <p:tag name="KSO_WM_SLIDE_CONTENT_ORIENTATION" val=""/>
  <p:tag name="KSO_WM_SLIDE_HAS_MASK" val="0"/>
  <p:tag name="KSO_WM_SLIDE_ITEM_CNT" val="1"/>
  <p:tag name="KSO_WM_SLIDE_TYPE" val="text"/>
  <p:tag name="KSO_WM_TEMPLATE_SUBCATEGORY" val="29"/>
  <p:tag name="KSO_WM_BEAUTIFY_FLAG" val="#wm#"/>
  <p:tag name="KSO_WM_TEMPLATE_FIGMA_ID" val="69796651939"/>
  <p:tag name="KSO_WM_TEMPLATE_SLIDE_ID" val="slide_fbd1737be693ef9a"/>
</p:tagLst>
</file>

<file path=ppt/tags/tag594.xml><?xml version="1.0" encoding="utf-8"?>
<p:tagLst xmlns:p="http://schemas.openxmlformats.org/presentationml/2006/main">
  <p:tag name="KSO_WM_BEAUTIFY_FLAG" val="#fgm#"/>
  <p:tag name="KSO_WM_FIGMA_FLAG" val="#fgm#"/>
  <p:tag name="KSO_WM_UNIT_INDEX" val="1"/>
  <p:tag name="KSO_WM_UNIT_TYPE" val="a"/>
  <p:tag name="KSO_WM_LAYOUT_CHECK_HASH" val="f69aba773cb1e34ef5fa76f1209003eff3832972"/>
  <p:tag name="KSO_WM_NEWLAYOUT_GROUP_ID" val="layout_10003"/>
  <p:tag name="KSO_WM_NEWLAYOUT_ID" val="slide_8cce582f37f77cb5"/>
  <p:tag name="KSO_WM_UNIT_PRESET_TEXT" val="单击此处添加标题"/>
</p:tagLst>
</file>

<file path=ppt/tags/tag59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59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 name="KSO_WM_UNIT_PRESET_TEXT" val=" "/>
</p:tagLst>
</file>

<file path=ppt/tags/tag59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59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59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 name="KSO_WM_UNIT_PRESET_TEXT" val=" "/>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0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0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60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 name="KSO_WM_UNIT_PRESET_TEXT" val=" "/>
</p:tagLst>
</file>

<file path=ppt/tags/tag60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04.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8cce582f37f77cb5"/>
</p:tagLst>
</file>

<file path=ppt/tags/tag605.xml><?xml version="1.0" encoding="utf-8"?>
<p:tagLst xmlns:p="http://schemas.openxmlformats.org/presentationml/2006/main">
  <p:tag name="KSO_WM_BEAUTIFY_FLAG" val="#fgm#"/>
  <p:tag name="KSO_WM_FIGMA_FLAG" val="#fgm#"/>
  <p:tag name="KSO_WM_UNIT_INDEX" val="1"/>
  <p:tag name="KSO_WM_UNIT_TYPE" val="a"/>
  <p:tag name="KSO_WM_LAYOUT_CHECK_HASH" val="4a2cee510cd2cc9aac4ea36ab61ad04713b12026"/>
  <p:tag name="KSO_WM_NEWLAYOUT_GROUP_ID" val="layout_6"/>
  <p:tag name="KSO_WM_NEWLAYOUT_ID" val="slide_db6ecc7827b66e6e"/>
  <p:tag name="KSO_WM_UNIT_PRESET_TEXT" val="单击此处添加标题"/>
</p:tagLst>
</file>

<file path=ppt/tags/tag606.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ac66f18d-1826-4f09-8d51-0bba636814a9.jpg?Expires=1816997110\u0026AWSAccessKeyId=AKLT9NSy7kh8TIS1UzNqLRY2\u0026Signature=k%2FAUNcrBMAwcEvAu1gLGlitNPlw%3D&quot;,&quot;product_name&quot;:&quot;365wps-copilotchat-ios&quot;,&quot;intention_code&quot;:&quot;wps_public_lx_themegenerate_pay&quot;}*auto_qingqiu_3.0.8_prod*1785461103855_3af2eb_d354acb58989-slide-21"/>
</p:tagLst>
</file>

<file path=ppt/tags/tag60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60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60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1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61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61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1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61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61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16.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db6ecc7827b66e6e"/>
</p:tagLst>
</file>

<file path=ppt/tags/tag617.xml><?xml version="1.0" encoding="utf-8"?>
<p:tagLst xmlns:p="http://schemas.openxmlformats.org/presentationml/2006/main">
  <p:tag name="KSO_WM_BEAUTIFY_FLAG" val="#fgm#"/>
  <p:tag name="KSO_WM_FIGMA_FLAG" val="#fgm#"/>
  <p:tag name="KSO_WM_UNIT_INDEX" val="1"/>
  <p:tag name="KSO_WM_UNIT_TYPE" val="a"/>
  <p:tag name="KSO_WM_LAYOUT_CHECK_HASH" val="5b52fefab149785f57bb1ac9d908534c67a69e7d"/>
  <p:tag name="KSO_WM_NEWLAYOUT_GROUP_ID" val="layout_6"/>
  <p:tag name="KSO_WM_NEWLAYOUT_ID" val="slide_a8556cd901320e4b"/>
  <p:tag name="KSO_WM_UNIT_PRESET_TEXT" val="单击此处添加标题"/>
</p:tagLst>
</file>

<file path=ppt/tags/tag618.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5fd47acc-ff6a-4040-adce-f22be0e61493.jpg?Expires=1816997112\u0026AWSAccessKeyId=AKLT9NSy7kh8TIS1UzNqLRY2\u0026Signature=UAj2a88kqEwVROHTOQMIBtMg5Ug%3D&quot;,&quot;product_name&quot;:&quot;365wps-copilotchat-ios&quot;,&quot;intention_code&quot;:&quot;wps_public_lx_themegenerate_pay&quot;}*auto_qingqiu_3.0.8_prod*1785461103855_3af2eb_d354acb58989-slide-22"/>
</p:tagLst>
</file>

<file path=ppt/tags/tag61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2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62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62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62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62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2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62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62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28.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a8556cd901320e4b"/>
</p:tagLst>
</file>

<file path=ppt/tags/tag629.xml><?xml version="1.0" encoding="utf-8"?>
<p:tagLst xmlns:p="http://schemas.openxmlformats.org/presentationml/2006/main">
  <p:tag name="KSO_WM_BEAUTIFY_FLAG" val="#fgm#"/>
  <p:tag name="KSO_WM_FIGMA_FLAG" val="#fgm#"/>
  <p:tag name="KSO_WM_UNIT_INDEX" val="1"/>
  <p:tag name="KSO_WM_UNIT_TYPE" val="a"/>
  <p:tag name="KSO_WM_LAYOUT_CHECK_HASH" val="b2fae5b8d92edc6a889f79a80af79a9d2b6d57b7"/>
  <p:tag name="KSO_WM_NEWLAYOUT_GROUP_ID" val="layout_10012"/>
  <p:tag name="KSO_WM_NEWLAYOUT_ID" val="slide_1b601487e8903dfa"/>
  <p:tag name="KSO_WM_UNIT_PRESET_TEXT" val="单击此处添加标题"/>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30.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607/d333e2b1-a045-40dd-b44b-3fd8cd326d4d.jpg?Expires=1816997110\u0026AWSAccessKeyId=AKLT9NSy7kh8TIS1UzNqLRY2\u0026Signature=owRc8CdCgUpbB0SQEDo9yDEzLwc%3D&quot;,&quot;product_name&quot;:&quot;365wps-copilotchat-ios&quot;,&quot;intention_code&quot;:&quot;wps_public_lx_themegenerate_pay&quot;}*auto_qingqiu_3.0.8_prod*1785461103855_3af2eb_d354acb58989-slide-23"/>
</p:tagLst>
</file>

<file path=ppt/tags/tag63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63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63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63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3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63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37.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1b601487e8903dfa"/>
</p:tagLst>
</file>

<file path=ppt/tags/tag63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e80230897f205f87817c7cbbe1e3195dd4d92db4"/>
  <p:tag name="KSO_WM_NEWLAYOUT_ID" val="30"/>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custom40498791_3*a*1"/>
  <p:tag name="KSO_WM_TEMPLATE_CATEGORY" val="custom"/>
  <p:tag name="KSO_WM_TEMPLATE_INDEX" val="40498791"/>
  <p:tag name="KSO_WM_UNIT_LAYERLEVEL" val="1"/>
  <p:tag name="KSO_WM_TAG_VERSION" val="3.0"/>
</p:tagLst>
</file>

<file path=ppt/tags/tag639.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 val="01"/>
  <p:tag name="KSO_WM_UNIT_NOCLEAR" val="0"/>
  <p:tag name="KSO_WM_UNIT_COMPATIBLE" val="1"/>
  <p:tag name="KSO_WM_UNIT_DIAGRAM_ISNUMVISUAL" val="0"/>
  <p:tag name="KSO_WM_UNIT_DIAGRAM_ISREFERUNIT" val="0"/>
  <p:tag name="KSO_WM_UNIT_ID" val="custom40498791_3*e*1"/>
  <p:tag name="KSO_WM_TEMPLATE_CATEGORY" val="custom"/>
  <p:tag name="KSO_WM_TEMPLATE_INDEX" val="40498791"/>
  <p:tag name="KSO_WM_UNIT_LAYERLEVEL" val="1"/>
  <p:tag name="KSO_WM_TAG_VERSION" val="3.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40.xml><?xml version="1.0" encoding="utf-8"?>
<p:tagLst xmlns:p="http://schemas.openxmlformats.org/presentationml/2006/main">
  <p:tag name="KSO_WM_SLIDE_CONTENT_ORIENTATION" val="right"/>
  <p:tag name="KSO_WM_SLIDE_HAS_MASK" val="0"/>
  <p:tag name="KSO_WM_SLIDE_ITEM_CNT" val="0"/>
  <p:tag name="KSO_WM_SLIDE_TYPE" val="sectionTitle"/>
  <p:tag name="KSO_WM_TEMPLATE_SUBCATEGORY" val="29"/>
  <p:tag name="KSO_WM_BEAUTIFY_FLAG" val="#wm#"/>
  <p:tag name="KSO_WM_TEMPLATE_SLIDE_ID" val="slide_d635315789958f2d"/>
  <p:tag name="KSO_WM_TAG_VERSION" val="3.0"/>
  <p:tag name="KSO_WM_SLIDE_ID" val="custom40498791_3"/>
  <p:tag name="KSO_WM_TEMPLATE_MASTER_TYPE" val="0"/>
  <p:tag name="KSO_WM_TEMPLATE_COLOR_TYPE" val="0"/>
  <p:tag name="KSO_WM_SLIDE_INDEX" val="3"/>
  <p:tag name="KSO_WM_TEMPLATE_CATEGORY" val="custom"/>
  <p:tag name="KSO_WM_TEMPLATE_INDEX" val="40498791"/>
  <p:tag name="KSO_WM_SLIDE_LAYOUT" val="a_e"/>
  <p:tag name="KSO_WM_SLIDE_LAYOUT_CNT" val="1_1"/>
</p:tagLst>
</file>

<file path=ppt/tags/tag641.xml><?xml version="1.0" encoding="utf-8"?>
<p:tagLst xmlns:p="http://schemas.openxmlformats.org/presentationml/2006/main">
  <p:tag name="KSO_WM_BEAUTIFY_FLAG" val="#fgm#"/>
  <p:tag name="KSO_WM_FIGMA_FLAG" val="#fgm#"/>
  <p:tag name="KSO_WM_UNIT_INDEX" val="1"/>
  <p:tag name="KSO_WM_UNIT_TYPE" val="a"/>
  <p:tag name="KSO_WM_LAYOUT_CHECK_HASH" val="4d17680f5e6128e9ee86f556289e99065edcc9a8"/>
  <p:tag name="KSO_WM_NEWLAYOUT_GROUP_ID" val="layout_34"/>
  <p:tag name="KSO_WM_NEWLAYOUT_ID" val="slide_4ae229a2f1c7f65e"/>
  <p:tag name="KSO_WM_UNIT_PRESET_TEXT" val="单击此处添加标题"/>
</p:tagLst>
</file>

<file path=ppt/tags/tag64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zh-ai-group.ks3-cn-beijing-internal.ksyun.com/image_generate/image_process/production/202607/70f2637d-0c38-4cc6-8962-118f02642082.jpg?Expires=1816997110\u0026AWSAccessKeyId=AKLT9NSy7kh8TIS1UzNqLRY2\u0026Signature=BsCP04G4o35OGRj%2FkDO6A7nvovo%3D&quot;,&quot;product_name&quot;:&quot;365wps-copilotchat-ios&quot;,&quot;intention_code&quot;:&quot;wps_public_lx_themegenerate_pay&quot;}*auto_qingqiu_3.0.8_prod*1785461103855_3af2eb_d354acb58989-slide-25"/>
</p:tagLst>
</file>

<file path=ppt/tags/tag64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64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64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zh-ai-group.ks3-cn-beijing-internal.ksyun.com/image_generate/image_process/production/202607/9c0a7598-93a6-4def-b58d-8fbbc9baca1f.jpg?Expires=1816997110\u0026AWSAccessKeyId=AKLT9NSy7kh8TIS1UzNqLRY2\u0026Signature=AsWuWlyVhskxfJYlODZahC12N7Y%3D&quot;,&quot;product_name&quot;:&quot;365wps-copilotchat-ios&quot;,&quot;intention_code&quot;:&quot;wps_public_lx_themegenerate_pay&quot;}*auto_qingqiu_3.0.8_prod*1785461103855_3af2eb_d354acb58989-slide-25"/>
</p:tagLst>
</file>

<file path=ppt/tags/tag64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64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48.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zh-ai-group.ks3-cn-beijing-internal.ksyun.com/image_generate/image_process/production/202607/111eb044-fcf5-4153-8b0e-aec0e4967d5e.jpg?Expires=1816997110\u0026AWSAccessKeyId=AKLT9NSy7kh8TIS1UzNqLRY2\u0026Signature=RDdZ0eN07smgkndv6wy5TcA9IUg%3D&quot;,&quot;product_name&quot;:&quot;365wps-copilotchat-ios&quot;,&quot;intention_code&quot;:&quot;wps_public_lx_themegenerate_pay&quot;}*auto_qingqiu_3.0.8_prod*1785461103855_3af2eb_d354acb58989-slide-25"/>
</p:tagLst>
</file>

<file path=ppt/tags/tag64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5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51.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 name="MH_PIC_SOURCE_TYPE" val="generate_slide_ai*{&quot;id&quot;:&quot;http://zh-ai-group.ks3-cn-beijing-internal.ksyun.com/image_generate/image_process/production/202607/a8166f38-1d62-4f05-8710-c80d382c0e78.jpg?Expires=1816997111\u0026AWSAccessKeyId=AKLT9NSy7kh8TIS1UzNqLRY2\u0026Signature=tF6gGfJRVAbGLbpDsW%2FMXl%2BnAjc%3D&quot;,&quot;product_name&quot;:&quot;365wps-copilotchat-ios&quot;,&quot;intention_code&quot;:&quot;wps_public_lx_themegenerate_pay&quot;}*auto_qingqiu_3.0.8_prod*1785461103855_3af2eb_d354acb58989-slide-25"/>
</p:tagLst>
</file>

<file path=ppt/tags/tag652.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单击此处添加项标题"/>
</p:tagLst>
</file>

<file path=ppt/tags/tag653.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 name="KSO_WM_UNIT_PRESET_TEXT" val="单击此处添加项正文"/>
</p:tagLst>
</file>

<file path=ppt/tags/tag654.xml><?xml version="1.0" encoding="utf-8"?>
<p:tagLst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FIGMA_ID" val="69796651939"/>
  <p:tag name="KSO_WM_TEMPLATE_SLIDE_ID" val="slide_4ae229a2f1c7f65e"/>
</p:tagLst>
</file>

<file path=ppt/tags/tag655.xml><?xml version="1.0" encoding="utf-8"?>
<p:tagLst xmlns:p="http://schemas.openxmlformats.org/presentationml/2006/main">
  <p:tag name="KSO_WM_BEAUTIFY_FLAG" val="#fgm#"/>
  <p:tag name="KSO_WM_FIGMA_FLAG" val="#fgm#"/>
  <p:tag name="KSO_WM_UNIT_INDEX" val="1"/>
  <p:tag name="KSO_WM_UNIT_TYPE" val="a"/>
  <p:tag name="KSO_WM_LAYOUT_CHECK_HASH" val="19bcd3d892f04f79f41e584f2310e9d30e972c2a"/>
  <p:tag name="KSO_WM_NEWLAYOUT_GROUP_ID" val="layout_2"/>
  <p:tag name="KSO_WM_NEWLAYOUT_ID" val="slide_dbd12360534da726"/>
  <p:tag name="KSO_WM_UNIT_PRESET_TEXT" val="单击此处添加标题"/>
</p:tagLst>
</file>

<file path=ppt/tags/tag65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 name="KSO_WM_UNIT_PRESET_TEXT" val=" "/>
</p:tagLst>
</file>

<file path=ppt/tags/tag65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zh-ai-group.ks3-cn-beijing-internal.ksyun.com/image_generate/image_process/production/202607/a7600f23-be08-4caf-beea-a3ea76e2e095.jpg?Expires=1816997111\u0026AWSAccessKeyId=AKLT9NSy7kh8TIS1UzNqLRY2\u0026Signature=JOBrnbong%2FZQdepersuUupgiYdY%3D&quot;,&quot;product_name&quot;:&quot;365wps-copilotchat-ios&quot;,&quot;intention_code&quot;:&quot;wps_public_lx_themegenerate_pay&quot;}*auto_qingqiu_3.0.8_prod*1785461103855_3af2eb_d354acb58989-slide-26"/>
</p:tagLst>
</file>

<file path=ppt/tags/tag65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项标题"/>
</p:tagLst>
</file>

<file path=ppt/tags/tag65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 name="KSO_WM_UNIT_TEXT_LAYER_COUNT" val="1"/>
</p:tagLst>
</file>

<file path=ppt/tags/tag66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661.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zh-ai-group.ks3-cn-beijing-internal.ksyun.com/image_generate/image_process/production/202607/32c9c11f-0b82-477e-a8ff-9fec4c56afaf.jpg?Expires=1816997112\u0026AWSAccessKeyId=AKLT9NSy7kh8TIS1UzNqLRY2\u0026Signature=6GO84qLYcGBlqs8mh6drUnVC9eg%3D&quot;,&quot;product_name&quot;:&quot;365wps-copilotchat-ios&quot;,&quot;intention_code&quot;:&quot;wps_public_lx_themegenerate_pay&quot;}*auto_qingqiu_3.0.8_prod*1785461103855_3af2eb_d354acb58989-slide-26"/>
</p:tagLst>
</file>

<file path=ppt/tags/tag66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项标题"/>
</p:tagLst>
</file>

<file path=ppt/tags/tag66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66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dk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 name="KSO_WM_UNIT_PRESET_TEXT" val=" "/>
</p:tagLst>
</file>

<file path=ppt/tags/tag66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zh-ai-group.ks3-cn-beijing-internal.ksyun.com/image_generate/image_process/production/202607/a91b2359-7b9e-4301-978e-c0b6c46c91fd.jpg?Expires=1816997113\u0026AWSAccessKeyId=AKLT9NSy7kh8TIS1UzNqLRY2\u0026Signature=4CMi%2BUf8sL4l6xWBHCq91ORDnaE%3D&quot;,&quot;product_name&quot;:&quot;365wps-copilotchat-ios&quot;,&quot;intention_code&quot;:&quot;wps_public_lx_themegenerate_pay&quot;}*auto_qingqiu_3.0.8_prod*1785461103855_3af2eb_d354acb58989-slide-26"/>
</p:tagLst>
</file>

<file path=ppt/tags/tag66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项标题"/>
</p:tagLst>
</file>

<file path=ppt/tags/tag66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668.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51939"/>
  <p:tag name="KSO_WM_TEMPLATE_SLIDE_ID" val="slide_dbd12360534da726"/>
</p:tagLst>
</file>

<file path=ppt/tags/tag66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b"/>
  <p:tag name="KSO_WM_UNIT_ISCONTENTSTITLE" val="0"/>
  <p:tag name="KSO_WM_UNIT_ISNUMDGMTITLE" val="0"/>
  <p:tag name="KSO_WM_UNIT_NOCLEAR" val="0"/>
  <p:tag name="KSO_WM_UNIT_COMPATIBLE" val="0"/>
  <p:tag name="KSO_WM_UNIT_DIAGRAM_ISNUMVISUAL" val="0"/>
  <p:tag name="KSO_WM_UNIT_DIAGRAM_ISREFERUNIT" val="0"/>
  <p:tag name="KSO_WM_UNIT_ID" val="custom40498791_5*b*1"/>
  <p:tag name="KSO_WM_TEMPLATE_CATEGORY" val="custom"/>
  <p:tag name="KSO_WM_TEMPLATE_INDEX" val="40498791"/>
  <p:tag name="KSO_WM_UNIT_LAYERLEVEL" val="1"/>
  <p:tag name="KSO_WM_TAG_VERSION" val="3.0"/>
  <p:tag name="KSO_WM_UNIT_PRESET_TEXT" val="THE END"/>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67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a266f69fb0c56a77aa07f26237f1972a1905216c"/>
  <p:tag name="KSO_WM_NEWLAYOUT_ID" val="35"/>
  <p:tag name="KSO_WM_UNIT_ISCONTENTSTITLE" val="0"/>
  <p:tag name="KSO_WM_UNIT_ISNUMDGMTITLE" val="0"/>
  <p:tag name="KSO_WM_UNIT_NOCLEAR" val="1"/>
  <p:tag name="KSO_WM_UNIT_COMPATIBLE" val="0"/>
  <p:tag name="KSO_WM_UNIT_DIAGRAM_ISNUMVISUAL" val="0"/>
  <p:tag name="KSO_WM_UNIT_DIAGRAM_ISREFERUNIT" val="0"/>
  <p:tag name="KSO_WM_UNIT_ID" val="custom40498791_5*a*1"/>
  <p:tag name="KSO_WM_TEMPLATE_CATEGORY" val="custom"/>
  <p:tag name="KSO_WM_TEMPLATE_INDEX" val="40498791"/>
  <p:tag name="KSO_WM_UNIT_LAYERLEVEL" val="1"/>
  <p:tag name="KSO_WM_TAG_VERSION" val="3.0"/>
  <p:tag name="KSO_WM_UNIT_PRESET_TEXT" val="谢谢观看"/>
</p:tagLst>
</file>

<file path=ppt/tags/tag671.xml><?xml version="1.0" encoding="utf-8"?>
<p:tagLst xmlns:p="http://schemas.openxmlformats.org/presentationml/2006/main">
  <p:tag name="KSO_WM_SLIDE_CONTENT_ORIENTATION" val="center"/>
  <p:tag name="KSO_WM_SLIDE_HAS_MASK" val="0"/>
  <p:tag name="KSO_WM_SLIDE_ITEM_CNT" val="0"/>
  <p:tag name="KSO_WM_SLIDE_TYPE" val="endPage"/>
  <p:tag name="KSO_WM_TEMPLATE_SUBCATEGORY" val="29"/>
  <p:tag name="KSO_WM_BEAUTIFY_FLAG" val="#wm#"/>
  <p:tag name="KSO_WM_TEMPLATE_SLIDE_ID" val="slide_47de9d0eaa58c516"/>
  <p:tag name="KSO_WM_TAG_VERSION" val="3.0"/>
  <p:tag name="KSO_WM_SLIDE_ID" val="custom40498791_5"/>
  <p:tag name="KSO_WM_TEMPLATE_MASTER_TYPE" val="0"/>
  <p:tag name="KSO_WM_TEMPLATE_COLOR_TYPE" val="0"/>
  <p:tag name="KSO_WM_SLIDE_INDEX" val="5"/>
  <p:tag name="KSO_WM_TEMPLATE_CATEGORY" val="custom"/>
  <p:tag name="KSO_WM_TEMPLATE_INDEX" val="40498791"/>
  <p:tag name="KSO_WM_SLIDE_LAYOUT" val="a_b"/>
  <p:tag name="KSO_WM_SLIDE_LAYOUT_CNT" val="1_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4.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_8*a*1"/>
  <p:tag name="KSO_WM_UNIT_LAYERLEVEL" val="1"/>
  <p:tag name="KSO_WM_TAG_VERSION" val="3.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3.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79.xml><?xml version="1.0" encoding="utf-8"?>
<p:tagLst xmlns:p="http://schemas.openxmlformats.org/presentationml/2006/main">
  <p:tag name="KSO_WM_UNIT_HIGHLIGHT" val="0"/>
  <p:tag name="KSO_WM_BEAUTIFY_FLAG" val="#wm#"/>
  <p:tag name="KSO_WM_FIGMA_FLAG" val="#fgm#"/>
  <p:tag name="KSO_WM_UNIT_INDEX" val="1"/>
  <p:tag name="KSO_WM_UNIT_SUBTYPE" val="c"/>
  <p:tag name="KSO_WM_UNIT_TEXT_TYPE" val="1"/>
  <p:tag name="KSO_WM_UNIT_TYPE" val="f"/>
  <p:tag name="KSO_WM_UNIT_TEXT_LAYER_COUNT" val="1"/>
  <p:tag name="KSO_WM_UNIT_PRESET_TEXT_INDEX" val="-1"/>
  <p:tag name="KSO_WM_UNIT_PRESET_TEXT_LEN" val="0"/>
  <p:tag name="KSO_WM_UNIT_NOCLEAR" val="0"/>
  <p:tag name="KSO_WM_UNIT_COMPATIBLE" val="0"/>
  <p:tag name="KSO_WM_UNIT_DIAGRAM_ISNUMVISUAL" val="0"/>
  <p:tag name="KSO_WM_UNIT_DIAGRAM_ISREFERUNIT" val="0"/>
  <p:tag name="KSO_WM_UNIT_ID" val="_9*f*1"/>
  <p:tag name="KSO_WM_UNIT_LAYERLEVEL" val="1"/>
  <p:tag name="KSO_WM_TAG_VERSION" val="3.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4ac4dc6a945bb1cb4b285a47965e839db5f818dd"/>
  <p:tag name="KSO_WM_NEWLAYOUT_ID" val="23"/>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UNIT_LAYERLEVEL" val="1"/>
  <p:tag name="KSO_WM_TAG_VERSION" val="3.0"/>
</p:tagLst>
</file>

<file path=ppt/tags/tag81.xml><?xml version="1.0" encoding="utf-8"?>
<p:tagLst xmlns:p="http://schemas.openxmlformats.org/presentationml/2006/main">
  <p:tag name="KSO_WM_UNIT_HIGHLIGHT" val="0"/>
  <p:tag name="KSO_WM_BEAUTIFY_FLAG" val="#wm#"/>
  <p:tag name="KSO_WM_FIGMA_FLAG" val="#fgm#"/>
  <p:tag name="KSO_WM_UNIT_INDEX" val="2"/>
  <p:tag name="KSO_WM_UNIT_SUBTYPE" val="b"/>
  <p:tag name="KSO_WM_UNIT_TEXT_TYPE" val="1"/>
  <p:tag name="KSO_WM_UNIT_TYPE" val="f"/>
  <p:tag name="KSO_WM_UNIT_TEXT_LAYER_COUNT" val="1"/>
  <p:tag name="KSO_WM_UNIT_PRESET_TEXT_INDEX" val="-1"/>
  <p:tag name="KSO_WM_UNIT_PRESET_TEXT_LEN" val="0"/>
  <p:tag name="KSO_WM_UNIT_NOCLEAR" val="0"/>
  <p:tag name="KSO_WM_UNIT_COMPATIBLE" val="0"/>
  <p:tag name="KSO_WM_UNIT_DIAGRAM_ISNUMVISUAL" val="0"/>
  <p:tag name="KSO_WM_UNIT_DIAGRAM_ISREFERUNIT" val="0"/>
  <p:tag name="KSO_WM_UNIT_ID" val="_9*f*2"/>
  <p:tag name="KSO_WM_UNIT_LAYERLEVEL" val="1"/>
  <p:tag name="KSO_WM_TAG_VERSION" val="3.0"/>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3.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0*i*2"/>
  <p:tag name="KSO_WM_UNIT_LAYERLEVEL" val="1"/>
  <p:tag name="KSO_WM_TAG_VERSION" val="3.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8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e80230897f205f87817c7cbbe1e3195dd4d92db4"/>
  <p:tag name="KSO_WM_NEWLAYOUT_ID" val="30"/>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UNIT_LAYERLEVEL" val="1"/>
  <p:tag name="KSO_WM_TAG_VERSION" val="3.0"/>
</p:tagLst>
</file>

<file path=ppt/tags/tag88.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_INDEX" val="-1"/>
  <p:tag name="KSO_WM_UNIT_PRESET_TEXT_LEN" val="0"/>
  <p:tag name="KSO_WM_UNIT_NOCLEAR" val="0"/>
  <p:tag name="KSO_WM_UNIT_COMPATIBLE" val="1"/>
  <p:tag name="KSO_WM_UNIT_DIAGRAM_ISNUMVISUAL" val="0"/>
  <p:tag name="KSO_WM_UNIT_DIAGRAM_ISREFERUNIT" val="0"/>
  <p:tag name="KSO_WM_UNIT_ID" val="_10*e*1"/>
  <p:tag name="KSO_WM_UNIT_LAYERLEVEL" val="1"/>
  <p:tag name="KSO_WM_TAG_VERSION" val="3.0"/>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3.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9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b"/>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1*b*1"/>
  <p:tag name="KSO_WM_UNIT_LAYERLEVEL" val="1"/>
  <p:tag name="KSO_WM_TAG_VERSION" val="3.0"/>
</p:tagLst>
</file>

<file path=ppt/tags/tag94.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a266f69fb0c56a77aa07f26237f1972a1905216c"/>
  <p:tag name="KSO_WM_NEWLAYOUT_ID" val="35"/>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1*a*1"/>
  <p:tag name="KSO_WM_UNIT_LAYERLEVEL" val="1"/>
  <p:tag name="KSO_WM_TAG_VERSION" val="3.0"/>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98.xml><?xml version="1.0" encoding="utf-8"?>
<p:tagLst xmlns:p="http://schemas.openxmlformats.org/presentationml/2006/main">
  <p:tag name="KSO_WM_BEAUTIFY_FLAG" val="#wm#"/>
  <p:tag name="KSO_WM_FIGMA_FLAG" val="#fgm#"/>
  <p:tag name="KSO_WM_UNIT_INDEX" val="1"/>
  <p:tag name="KSO_WM_UNIT_TEXT_TYPE" val="1"/>
  <p:tag name="KSO_WM_UNIT_TYPE" val="b"/>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b*1"/>
  <p:tag name="KSO_WM_UNIT_LAYERLEVEL" val="1"/>
  <p:tag name="KSO_WM_TAG_VERSION" val="3.0"/>
</p:tagLst>
</file>

<file path=ppt/tags/tag99.xml><?xml version="1.0" encoding="utf-8"?>
<p:tagLst xmlns:p="http://schemas.openxmlformats.org/presentationml/2006/main">
  <p:tag name="KSO_WM_BEAUTIFY_FLAG" val="#wm#"/>
  <p:tag name="KSO_WM_FIGMA_FLAG" val="#fgm#"/>
  <p:tag name="KSO_WM_UNIT_INDEX" val="1"/>
  <p:tag name="KSO_WM_UNIT_TEXT_TYPE" val="1"/>
  <p:tag name="KSO_WM_UNIT_TYPE" val="a"/>
  <p:tag name="KSO_WM_LAYOUT_CHECK_HASH" val="80e99646725f7869e6eecacd7440538682d51522"/>
  <p:tag name="KSO_WM_NEWLAYOUT_ID"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a*1"/>
  <p:tag name="KSO_WM_UNIT_LAYERLEVEL" val="1"/>
  <p:tag name="KSO_WM_TAG_VERSION" val="3.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会议科技风通用主题模板&#13;">
  <a:themeElements>
    <a:clrScheme name="自定义 603">
      <a:dk1>
        <a:srgbClr val="000000"/>
      </a:dk1>
      <a:lt1>
        <a:srgbClr val="FFFFFF"/>
      </a:lt1>
      <a:dk2>
        <a:srgbClr val="1B295F"/>
      </a:dk2>
      <a:lt2>
        <a:srgbClr val="FFFFFF"/>
      </a:lt2>
      <a:accent1>
        <a:srgbClr val="4E86ED"/>
      </a:accent1>
      <a:accent2>
        <a:srgbClr val="8878B6"/>
      </a:accent2>
      <a:accent3>
        <a:srgbClr val="5679D2"/>
      </a:accent3>
      <a:accent4>
        <a:srgbClr val="72A9D9"/>
      </a:accent4>
      <a:accent5>
        <a:srgbClr val="84C6D5"/>
      </a:accent5>
      <a:accent6>
        <a:srgbClr val="7070CC"/>
      </a:accent6>
      <a:hlink>
        <a:srgbClr val="0026E5"/>
      </a:hlink>
      <a:folHlink>
        <a:srgbClr val="7E1FAD"/>
      </a:folHlink>
    </a:clrScheme>
    <a:fontScheme name="自定义 44">
      <a:majorFont>
        <a:latin typeface="Arial"/>
        <a:ea typeface="汉仪雅酷黑-65J"/>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
  <PresentationFormat>宽屏</PresentationFormat>
  <Paragraphs>444</Paragraphs>
  <Slides>0</Slides>
  <Notes>0</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28</vt:i4>
      </vt:variant>
    </vt:vector>
  </HeadingPairs>
  <TitlesOfParts>
    <vt:vector size="36" baseType="lpstr">
      <vt:lpstr>Arial</vt:lpstr>
      <vt:lpstr>宋体</vt:lpstr>
      <vt:lpstr>Wingdings</vt:lpstr>
      <vt:lpstr>微软雅黑</vt:lpstr>
      <vt:lpstr>汉仪雅酷黑-65J</vt:lpstr>
      <vt:lpstr>Calibri</vt:lpstr>
      <vt:lpstr>Office 主题</vt:lpstr>
      <vt:lpstr>会议科技风通用主题模板</vt:lpstr>
      <vt:lpstr>Beijing Inbound Tourist Service Optimization System Construction Plan</vt:lpstr>
      <vt:lpstr>目录</vt:lpstr>
      <vt:lpstr>Project Background: Booming Inbound Tourism Market and Service Gaps</vt:lpstr>
      <vt:lpstr>China's Visa-Free Policy Expansion Drives Inbound Tourist Growth</vt:lpstr>
      <vt:lpstr>Beijing as the Core Hub for Inbound Tourism</vt:lpstr>
      <vt:lpstr>Core Service Challenges and Targeted Solutions</vt:lpstr>
      <vt:lpstr>Challenge 1: Prominent Payment Scenario Barriers</vt:lpstr>
      <vt:lpstr>Solution 1: Multilingual Payment Assistance Terminals</vt:lpstr>
      <vt:lpstr>Expected Outcomes of the Payment Solution</vt:lpstr>
      <vt:lpstr>Challenge 2: Communication Barriers in Pharmacy Purchases</vt:lpstr>
      <vt:lpstr>Solution 2: AI Pharmacy Communication Assistant</vt:lpstr>
      <vt:lpstr>Expected Outcomes of the Pharmacy Solution</vt:lpstr>
      <vt:lpstr>Challenge 3: Poor Catering Ordering Experience</vt:lpstr>
      <vt:lpstr>Solution 3: Visual Bilingual Menus and Dietary Communication Toolkit</vt:lpstr>
      <vt:lpstr>Expected Outcomes of the Ordering Solution</vt:lpstr>
      <vt:lpstr>Challenge 4: Inconsistent English Service Scripts for Service Staff</vt:lpstr>
      <vt:lpstr>Solution 4: Standardized English Service Scripts and Training Package</vt:lpstr>
      <vt:lpstr>Expected Outcomes of the Service Script Solution</vt:lpstr>
      <vt:lpstr>Challenge 5: Poor Emergency Assistance Response</vt:lpstr>
      <vt:lpstr>Solution 5: 24/7 Multilingual Emergency Assistance Hotline and Application</vt:lpstr>
      <vt:lpstr>Expected Outcomes of the Emergency Solution</vt:lpstr>
      <vt:lpstr>Challenge 6: Insufficient Depth of Tourism Guidance Information</vt:lpstr>
      <vt:lpstr>Solution 6: Beijing Micro Guide AI Personalized Tour Assistant</vt:lpstr>
      <vt:lpstr>Expected Outcomes of the Micro Guide Solution</vt:lpstr>
      <vt:lpstr>Project Strategic Value: From Service Upgrade to Global Image Enhancement</vt:lpstr>
      <vt:lpstr>Threefold Strategic Value of Service Upgrade</vt:lpstr>
      <vt:lpstr>Project Summary and Acknowledgments</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Beijing Inbound Tourist Service Optimization System Construction Plan</dc:title>
  <dc:creator/>
  <cp:lastModifiedBy>iPhone</cp:lastModifiedBy>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2052-26.7.0</vt:lpwstr>
  </property>
  <property fmtid="{D5CDD505-2E9C-101B-9397-08002B2CF9AE}" pid="3" name="KSOTemplateUUID">
    <vt:lpwstr>v1.0_ai_69796651939</vt:lpwstr>
  </property>
  <property fmtid="{D5CDD505-2E9C-101B-9397-08002B2CF9AE}" pid="4" name="ICV">
    <vt:lpwstr>975A00D956D7E5761F016C6A0F5BFA46_33</vt:lpwstr>
  </property>
  <property fmtid="{D5CDD505-2E9C-101B-9397-08002B2CF9AE}" pid="5" name="intentionCode">
    <vt:lpwstr>wps_public_lx_themegenerate_pay</vt:lpwstr>
  </property>
  <property fmtid="{D5CDD505-2E9C-101B-9397-08002B2CF9AE}" pid="6" name="KSOAIPPTCode">
    <vt:lpwstr>HhI3Tc8kbFcOmuB5y+XajrA1zwWU3l6cXJVD0wBkuAbPFXHUucThydcB0JybDpR4fjmQ8uxFdr2v9pUZ66CAbCfxBQ67uPdbbP/0/KGG+lcT1Z1c3nQjH1SM5MHLT1HUBbs3OAiLnChHnazQT2kn0vVJXocMODxBUBaK0/W9pSHp+EbqcxJLX5YNXrV76kV3RJZeKBUecLBCg9jqmKN0PEluy3i+K0dZLSD/Al0cYghFFtzsA2N6CZsn/4StlFPMow0957tMtHdBXfqV4rIw6LhrDs5p3x0i+zvqridbrFy6FxKuq2TBqDGo9N4y1pIBiE4e0tBIIB3s5qqm/ICtYg==</vt:lpwstr>
  </property>
</Properties>
</file>